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298" r:id="rId3"/>
    <p:sldId id="291" r:id="rId4"/>
    <p:sldId id="258" r:id="rId5"/>
    <p:sldId id="294" r:id="rId6"/>
    <p:sldId id="293" r:id="rId7"/>
    <p:sldId id="296" r:id="rId8"/>
    <p:sldId id="295" r:id="rId9"/>
    <p:sldId id="297" r:id="rId10"/>
    <p:sldId id="299" r:id="rId11"/>
    <p:sldId id="316" r:id="rId12"/>
    <p:sldId id="311" r:id="rId13"/>
    <p:sldId id="304" r:id="rId14"/>
    <p:sldId id="309" r:id="rId15"/>
    <p:sldId id="310" r:id="rId16"/>
    <p:sldId id="290" r:id="rId17"/>
    <p:sldId id="306" r:id="rId18"/>
    <p:sldId id="307" r:id="rId19"/>
    <p:sldId id="305" r:id="rId20"/>
    <p:sldId id="267" r:id="rId21"/>
    <p:sldId id="312" r:id="rId22"/>
    <p:sldId id="314" r:id="rId23"/>
  </p:sldIdLst>
  <p:sldSz cx="9144000" cy="6858000" type="screen4x3"/>
  <p:notesSz cx="6735763" cy="98694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008080"/>
    <a:srgbClr val="FF6600"/>
    <a:srgbClr val="9966FF"/>
    <a:srgbClr val="FFFFCC"/>
    <a:srgbClr val="CC6600"/>
    <a:srgbClr val="993300"/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727" autoAdjust="0"/>
  </p:normalViewPr>
  <p:slideViewPr>
    <p:cSldViewPr>
      <p:cViewPr varScale="1">
        <p:scale>
          <a:sx n="70" d="100"/>
          <a:sy n="70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871D9-72A1-4B28-A841-F1267C5EA0EB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8AE6B27-8612-4DCF-A433-0DAE8754563F}">
      <dgm:prSet phldrT="[文字]" custT="1"/>
      <dgm:spPr/>
      <dgm:t>
        <a:bodyPr/>
        <a:lstStyle/>
        <a:p>
          <a:r>
            <a:rPr lang="zh-TW" altLang="en-US" sz="2800" b="1" smtClean="0">
              <a:latin typeface="華康古印體" panose="03010509000000000000" pitchFamily="65" charset="-120"/>
              <a:ea typeface="華康古印體" panose="03010509000000000000" pitchFamily="65" charset="-120"/>
            </a:rPr>
            <a:t>感恩</a:t>
          </a:r>
          <a:endParaRPr lang="zh-TW" altLang="en-US" sz="2800" b="1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gm:t>
    </dgm:pt>
    <dgm:pt modelId="{D9A59185-025C-4704-A3DC-795D869C18AB}" type="parTrans" cxnId="{EF0ADAFA-C534-4A6F-95F2-887EB877D646}">
      <dgm:prSet/>
      <dgm:spPr/>
      <dgm:t>
        <a:bodyPr/>
        <a:lstStyle/>
        <a:p>
          <a:endParaRPr lang="zh-TW" altLang="en-US"/>
        </a:p>
      </dgm:t>
    </dgm:pt>
    <dgm:pt modelId="{8B1BFE76-675F-432E-9270-E92EC73D5931}" type="sibTrans" cxnId="{EF0ADAFA-C534-4A6F-95F2-887EB877D646}">
      <dgm:prSet/>
      <dgm:spPr/>
      <dgm:t>
        <a:bodyPr/>
        <a:lstStyle/>
        <a:p>
          <a:endParaRPr lang="zh-TW" altLang="en-US"/>
        </a:p>
      </dgm:t>
    </dgm:pt>
    <dgm:pt modelId="{51F8089D-7076-4B72-AA22-5E18F77704B9}">
      <dgm:prSet phldrT="[文字]"/>
      <dgm:spPr/>
      <dgm:t>
        <a:bodyPr/>
        <a:lstStyle/>
        <a:p>
          <a:r>
            <a:rPr lang="zh-TW" altLang="en-US" b="1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尊重</a:t>
          </a:r>
          <a:endParaRPr lang="zh-TW" altLang="en-US" b="1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gm:t>
    </dgm:pt>
    <dgm:pt modelId="{4EE69329-FA04-4D41-844B-8B7249532FE4}" type="parTrans" cxnId="{AE558CF8-25EF-48B2-A734-1BD1CAF0B671}">
      <dgm:prSet/>
      <dgm:spPr/>
      <dgm:t>
        <a:bodyPr/>
        <a:lstStyle/>
        <a:p>
          <a:endParaRPr lang="zh-TW" altLang="en-US"/>
        </a:p>
      </dgm:t>
    </dgm:pt>
    <dgm:pt modelId="{CB8A727B-9783-4ED1-A138-70C2C189CA72}" type="sibTrans" cxnId="{AE558CF8-25EF-48B2-A734-1BD1CAF0B671}">
      <dgm:prSet/>
      <dgm:spPr/>
      <dgm:t>
        <a:bodyPr/>
        <a:lstStyle/>
        <a:p>
          <a:endParaRPr lang="zh-TW" altLang="en-US"/>
        </a:p>
      </dgm:t>
    </dgm:pt>
    <dgm:pt modelId="{9A46506B-630E-4AE7-9A93-666295ABC308}">
      <dgm:prSet phldrT="[文字]"/>
      <dgm:spPr/>
      <dgm:t>
        <a:bodyPr/>
        <a:lstStyle/>
        <a:p>
          <a:r>
            <a:rPr lang="zh-TW" altLang="en-US" b="1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愛</a:t>
          </a:r>
          <a:endParaRPr lang="zh-TW" altLang="en-US" b="1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gm:t>
    </dgm:pt>
    <dgm:pt modelId="{2AC0E990-1C5C-4CE4-B289-830B1B222754}" type="parTrans" cxnId="{317A900D-636A-49C5-832E-B6E2D273FBC9}">
      <dgm:prSet/>
      <dgm:spPr/>
      <dgm:t>
        <a:bodyPr/>
        <a:lstStyle/>
        <a:p>
          <a:endParaRPr lang="zh-TW" altLang="en-US"/>
        </a:p>
      </dgm:t>
    </dgm:pt>
    <dgm:pt modelId="{53610E51-42F6-4924-84FE-1A08C042EB35}" type="sibTrans" cxnId="{317A900D-636A-49C5-832E-B6E2D273FBC9}">
      <dgm:prSet/>
      <dgm:spPr/>
      <dgm:t>
        <a:bodyPr/>
        <a:lstStyle/>
        <a:p>
          <a:endParaRPr lang="zh-TW" altLang="en-US"/>
        </a:p>
      </dgm:t>
    </dgm:pt>
    <dgm:pt modelId="{46FC2CB0-1E6B-47BD-839D-2ACC24A95ADE}" type="pres">
      <dgm:prSet presAssocID="{7EA871D9-72A1-4B28-A841-F1267C5EA0E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6AC1FB8C-2537-4089-8834-527517367153}" type="pres">
      <dgm:prSet presAssocID="{08AE6B27-8612-4DCF-A433-0DAE8754563F}" presName="Accent1" presStyleCnt="0"/>
      <dgm:spPr/>
    </dgm:pt>
    <dgm:pt modelId="{C72C3425-6CF7-4AA9-85DD-0C3962FCFCC2}" type="pres">
      <dgm:prSet presAssocID="{08AE6B27-8612-4DCF-A433-0DAE8754563F}" presName="Accent" presStyleLbl="node1" presStyleIdx="0" presStyleCnt="3" custLinFactNeighborX="1501" custLinFactNeighborY="-2850"/>
      <dgm:spPr/>
      <dgm:t>
        <a:bodyPr/>
        <a:lstStyle/>
        <a:p>
          <a:endParaRPr lang="zh-TW" altLang="en-US"/>
        </a:p>
      </dgm:t>
    </dgm:pt>
    <dgm:pt modelId="{7F69DF3A-5669-4F8D-A6A9-CBECB3A6B942}" type="pres">
      <dgm:prSet presAssocID="{08AE6B27-8612-4DCF-A433-0DAE8754563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2606B-EA0A-47D2-A4C8-A4C5FB83464A}" type="pres">
      <dgm:prSet presAssocID="{51F8089D-7076-4B72-AA22-5E18F77704B9}" presName="Accent2" presStyleCnt="0"/>
      <dgm:spPr/>
    </dgm:pt>
    <dgm:pt modelId="{C3B56E6C-7C4D-4300-A787-2D29F299194C}" type="pres">
      <dgm:prSet presAssocID="{51F8089D-7076-4B72-AA22-5E18F77704B9}" presName="Accent" presStyleLbl="node1" presStyleIdx="1" presStyleCnt="3"/>
      <dgm:spPr/>
      <dgm:t>
        <a:bodyPr/>
        <a:lstStyle/>
        <a:p>
          <a:endParaRPr lang="zh-TW" altLang="en-US"/>
        </a:p>
      </dgm:t>
    </dgm:pt>
    <dgm:pt modelId="{04B9273F-D639-4FE4-9F99-804F64B31A7F}" type="pres">
      <dgm:prSet presAssocID="{51F8089D-7076-4B72-AA22-5E18F77704B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A52791-BACF-49F2-B094-34A711841B9F}" type="pres">
      <dgm:prSet presAssocID="{9A46506B-630E-4AE7-9A93-666295ABC308}" presName="Accent3" presStyleCnt="0"/>
      <dgm:spPr/>
    </dgm:pt>
    <dgm:pt modelId="{F6BD0699-07BA-4F46-A372-8416479B0690}" type="pres">
      <dgm:prSet presAssocID="{9A46506B-630E-4AE7-9A93-666295ABC308}" presName="Accent" presStyleLbl="node1" presStyleIdx="2" presStyleCnt="3" custLinFactNeighborX="-782" custLinFactNeighborY="3158"/>
      <dgm:spPr/>
    </dgm:pt>
    <dgm:pt modelId="{66C55EDB-CD94-4F93-9DFD-60BD5BB0C0DB}" type="pres">
      <dgm:prSet presAssocID="{9A46506B-630E-4AE7-9A93-666295ABC30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F696EAF-1256-4C5F-AA7C-D0DFF00F9CA6}" type="presOf" srcId="{7EA871D9-72A1-4B28-A841-F1267C5EA0EB}" destId="{46FC2CB0-1E6B-47BD-839D-2ACC24A95ADE}" srcOrd="0" destOrd="0" presId="urn:microsoft.com/office/officeart/2009/layout/CircleArrowProcess"/>
    <dgm:cxn modelId="{E36DABF3-075D-44C7-A3C8-BA66142F26D3}" type="presOf" srcId="{08AE6B27-8612-4DCF-A433-0DAE8754563F}" destId="{7F69DF3A-5669-4F8D-A6A9-CBECB3A6B942}" srcOrd="0" destOrd="0" presId="urn:microsoft.com/office/officeart/2009/layout/CircleArrowProcess"/>
    <dgm:cxn modelId="{EF0ADAFA-C534-4A6F-95F2-887EB877D646}" srcId="{7EA871D9-72A1-4B28-A841-F1267C5EA0EB}" destId="{08AE6B27-8612-4DCF-A433-0DAE8754563F}" srcOrd="0" destOrd="0" parTransId="{D9A59185-025C-4704-A3DC-795D869C18AB}" sibTransId="{8B1BFE76-675F-432E-9270-E92EC73D5931}"/>
    <dgm:cxn modelId="{339BCA11-DACE-41DB-8673-D28D4110C704}" type="presOf" srcId="{51F8089D-7076-4B72-AA22-5E18F77704B9}" destId="{04B9273F-D639-4FE4-9F99-804F64B31A7F}" srcOrd="0" destOrd="0" presId="urn:microsoft.com/office/officeart/2009/layout/CircleArrowProcess"/>
    <dgm:cxn modelId="{317A900D-636A-49C5-832E-B6E2D273FBC9}" srcId="{7EA871D9-72A1-4B28-A841-F1267C5EA0EB}" destId="{9A46506B-630E-4AE7-9A93-666295ABC308}" srcOrd="2" destOrd="0" parTransId="{2AC0E990-1C5C-4CE4-B289-830B1B222754}" sibTransId="{53610E51-42F6-4924-84FE-1A08C042EB35}"/>
    <dgm:cxn modelId="{AE558CF8-25EF-48B2-A734-1BD1CAF0B671}" srcId="{7EA871D9-72A1-4B28-A841-F1267C5EA0EB}" destId="{51F8089D-7076-4B72-AA22-5E18F77704B9}" srcOrd="1" destOrd="0" parTransId="{4EE69329-FA04-4D41-844B-8B7249532FE4}" sibTransId="{CB8A727B-9783-4ED1-A138-70C2C189CA72}"/>
    <dgm:cxn modelId="{BA8266AE-5A71-42AF-AB93-28CDACD651FB}" type="presOf" srcId="{9A46506B-630E-4AE7-9A93-666295ABC308}" destId="{66C55EDB-CD94-4F93-9DFD-60BD5BB0C0DB}" srcOrd="0" destOrd="0" presId="urn:microsoft.com/office/officeart/2009/layout/CircleArrowProcess"/>
    <dgm:cxn modelId="{E52F39D7-E44D-4F42-8A7F-2BB5BF7EBD93}" type="presParOf" srcId="{46FC2CB0-1E6B-47BD-839D-2ACC24A95ADE}" destId="{6AC1FB8C-2537-4089-8834-527517367153}" srcOrd="0" destOrd="0" presId="urn:microsoft.com/office/officeart/2009/layout/CircleArrowProcess"/>
    <dgm:cxn modelId="{0C2D67E3-9B54-4BAD-9B63-23C7C9B87635}" type="presParOf" srcId="{6AC1FB8C-2537-4089-8834-527517367153}" destId="{C72C3425-6CF7-4AA9-85DD-0C3962FCFCC2}" srcOrd="0" destOrd="0" presId="urn:microsoft.com/office/officeart/2009/layout/CircleArrowProcess"/>
    <dgm:cxn modelId="{E076F142-EA38-467F-93AE-704BEDAE53F1}" type="presParOf" srcId="{46FC2CB0-1E6B-47BD-839D-2ACC24A95ADE}" destId="{7F69DF3A-5669-4F8D-A6A9-CBECB3A6B942}" srcOrd="1" destOrd="0" presId="urn:microsoft.com/office/officeart/2009/layout/CircleArrowProcess"/>
    <dgm:cxn modelId="{91A4C642-3F8F-4886-9BC6-672F1CADEB58}" type="presParOf" srcId="{46FC2CB0-1E6B-47BD-839D-2ACC24A95ADE}" destId="{AEF2606B-EA0A-47D2-A4C8-A4C5FB83464A}" srcOrd="2" destOrd="0" presId="urn:microsoft.com/office/officeart/2009/layout/CircleArrowProcess"/>
    <dgm:cxn modelId="{5FF939EA-A435-46A0-BF09-EF41018E0F7D}" type="presParOf" srcId="{AEF2606B-EA0A-47D2-A4C8-A4C5FB83464A}" destId="{C3B56E6C-7C4D-4300-A787-2D29F299194C}" srcOrd="0" destOrd="0" presId="urn:microsoft.com/office/officeart/2009/layout/CircleArrowProcess"/>
    <dgm:cxn modelId="{9711EC31-55CE-488E-A1BE-A4076D980CCE}" type="presParOf" srcId="{46FC2CB0-1E6B-47BD-839D-2ACC24A95ADE}" destId="{04B9273F-D639-4FE4-9F99-804F64B31A7F}" srcOrd="3" destOrd="0" presId="urn:microsoft.com/office/officeart/2009/layout/CircleArrowProcess"/>
    <dgm:cxn modelId="{55CF888F-F792-4036-AD51-14F95E7E2201}" type="presParOf" srcId="{46FC2CB0-1E6B-47BD-839D-2ACC24A95ADE}" destId="{B6A52791-BACF-49F2-B094-34A711841B9F}" srcOrd="4" destOrd="0" presId="urn:microsoft.com/office/officeart/2009/layout/CircleArrowProcess"/>
    <dgm:cxn modelId="{C3ECE1CE-82D7-49F1-BA5C-2FFC82C9DD88}" type="presParOf" srcId="{B6A52791-BACF-49F2-B094-34A711841B9F}" destId="{F6BD0699-07BA-4F46-A372-8416479B0690}" srcOrd="0" destOrd="0" presId="urn:microsoft.com/office/officeart/2009/layout/CircleArrowProcess"/>
    <dgm:cxn modelId="{5C1D13EC-2DD0-4CAC-B89B-6518CD13D518}" type="presParOf" srcId="{46FC2CB0-1E6B-47BD-839D-2ACC24A95ADE}" destId="{66C55EDB-CD94-4F93-9DFD-60BD5BB0C0D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A871D9-72A1-4B28-A841-F1267C5EA0EB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8AE6B27-8612-4DCF-A433-0DAE8754563F}">
      <dgm:prSet phldrT="[文字]" custT="1"/>
      <dgm:spPr/>
      <dgm:t>
        <a:bodyPr/>
        <a:lstStyle/>
        <a:p>
          <a:r>
            <a:rPr lang="zh-TW" altLang="en-US" sz="2800" b="1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活潑</a:t>
          </a:r>
          <a:endParaRPr lang="zh-TW" altLang="en-US" sz="2800" b="1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gm:t>
    </dgm:pt>
    <dgm:pt modelId="{D9A59185-025C-4704-A3DC-795D869C18AB}" type="parTrans" cxnId="{EF0ADAFA-C534-4A6F-95F2-887EB877D646}">
      <dgm:prSet/>
      <dgm:spPr/>
      <dgm:t>
        <a:bodyPr/>
        <a:lstStyle/>
        <a:p>
          <a:endParaRPr lang="zh-TW" altLang="en-US"/>
        </a:p>
      </dgm:t>
    </dgm:pt>
    <dgm:pt modelId="{8B1BFE76-675F-432E-9270-E92EC73D5931}" type="sibTrans" cxnId="{EF0ADAFA-C534-4A6F-95F2-887EB877D646}">
      <dgm:prSet/>
      <dgm:spPr/>
      <dgm:t>
        <a:bodyPr/>
        <a:lstStyle/>
        <a:p>
          <a:endParaRPr lang="zh-TW" altLang="en-US"/>
        </a:p>
      </dgm:t>
    </dgm:pt>
    <dgm:pt modelId="{51F8089D-7076-4B72-AA22-5E18F77704B9}">
      <dgm:prSet phldrT="[文字]"/>
      <dgm:spPr/>
      <dgm:t>
        <a:bodyPr/>
        <a:lstStyle/>
        <a:p>
          <a:r>
            <a:rPr lang="zh-TW" altLang="en-US" b="1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合群</a:t>
          </a:r>
          <a:endParaRPr lang="zh-TW" altLang="en-US" b="1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gm:t>
    </dgm:pt>
    <dgm:pt modelId="{4EE69329-FA04-4D41-844B-8B7249532FE4}" type="parTrans" cxnId="{AE558CF8-25EF-48B2-A734-1BD1CAF0B671}">
      <dgm:prSet/>
      <dgm:spPr/>
      <dgm:t>
        <a:bodyPr/>
        <a:lstStyle/>
        <a:p>
          <a:endParaRPr lang="zh-TW" altLang="en-US"/>
        </a:p>
      </dgm:t>
    </dgm:pt>
    <dgm:pt modelId="{CB8A727B-9783-4ED1-A138-70C2C189CA72}" type="sibTrans" cxnId="{AE558CF8-25EF-48B2-A734-1BD1CAF0B671}">
      <dgm:prSet/>
      <dgm:spPr/>
      <dgm:t>
        <a:bodyPr/>
        <a:lstStyle/>
        <a:p>
          <a:endParaRPr lang="zh-TW" altLang="en-US"/>
        </a:p>
      </dgm:t>
    </dgm:pt>
    <dgm:pt modelId="{9A46506B-630E-4AE7-9A93-666295ABC308}">
      <dgm:prSet phldrT="[文字]"/>
      <dgm:spPr/>
      <dgm:t>
        <a:bodyPr/>
        <a:lstStyle/>
        <a:p>
          <a:r>
            <a:rPr lang="zh-TW" altLang="en-US" b="1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友善</a:t>
          </a:r>
          <a:endParaRPr lang="zh-TW" altLang="en-US" b="1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gm:t>
    </dgm:pt>
    <dgm:pt modelId="{2AC0E990-1C5C-4CE4-B289-830B1B222754}" type="parTrans" cxnId="{317A900D-636A-49C5-832E-B6E2D273FBC9}">
      <dgm:prSet/>
      <dgm:spPr/>
      <dgm:t>
        <a:bodyPr/>
        <a:lstStyle/>
        <a:p>
          <a:endParaRPr lang="zh-TW" altLang="en-US"/>
        </a:p>
      </dgm:t>
    </dgm:pt>
    <dgm:pt modelId="{53610E51-42F6-4924-84FE-1A08C042EB35}" type="sibTrans" cxnId="{317A900D-636A-49C5-832E-B6E2D273FBC9}">
      <dgm:prSet/>
      <dgm:spPr/>
      <dgm:t>
        <a:bodyPr/>
        <a:lstStyle/>
        <a:p>
          <a:endParaRPr lang="zh-TW" altLang="en-US"/>
        </a:p>
      </dgm:t>
    </dgm:pt>
    <dgm:pt modelId="{46FC2CB0-1E6B-47BD-839D-2ACC24A95ADE}" type="pres">
      <dgm:prSet presAssocID="{7EA871D9-72A1-4B28-A841-F1267C5EA0E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6AC1FB8C-2537-4089-8834-527517367153}" type="pres">
      <dgm:prSet presAssocID="{08AE6B27-8612-4DCF-A433-0DAE8754563F}" presName="Accent1" presStyleCnt="0"/>
      <dgm:spPr/>
    </dgm:pt>
    <dgm:pt modelId="{C72C3425-6CF7-4AA9-85DD-0C3962FCFCC2}" type="pres">
      <dgm:prSet presAssocID="{08AE6B27-8612-4DCF-A433-0DAE8754563F}" presName="Accent" presStyleLbl="node1" presStyleIdx="0" presStyleCnt="3" custLinFactNeighborX="925" custLinFactNeighborY="3652"/>
      <dgm:spPr/>
      <dgm:t>
        <a:bodyPr/>
        <a:lstStyle/>
        <a:p>
          <a:endParaRPr lang="zh-TW" altLang="en-US"/>
        </a:p>
      </dgm:t>
    </dgm:pt>
    <dgm:pt modelId="{7F69DF3A-5669-4F8D-A6A9-CBECB3A6B942}" type="pres">
      <dgm:prSet presAssocID="{08AE6B27-8612-4DCF-A433-0DAE8754563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2606B-EA0A-47D2-A4C8-A4C5FB83464A}" type="pres">
      <dgm:prSet presAssocID="{51F8089D-7076-4B72-AA22-5E18F77704B9}" presName="Accent2" presStyleCnt="0"/>
      <dgm:spPr/>
    </dgm:pt>
    <dgm:pt modelId="{C3B56E6C-7C4D-4300-A787-2D29F299194C}" type="pres">
      <dgm:prSet presAssocID="{51F8089D-7076-4B72-AA22-5E18F77704B9}" presName="Accent" presStyleLbl="node1" presStyleIdx="1" presStyleCnt="3"/>
      <dgm:spPr/>
      <dgm:t>
        <a:bodyPr/>
        <a:lstStyle/>
        <a:p>
          <a:endParaRPr lang="zh-TW" altLang="en-US"/>
        </a:p>
      </dgm:t>
    </dgm:pt>
    <dgm:pt modelId="{04B9273F-D639-4FE4-9F99-804F64B31A7F}" type="pres">
      <dgm:prSet presAssocID="{51F8089D-7076-4B72-AA22-5E18F77704B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A52791-BACF-49F2-B094-34A711841B9F}" type="pres">
      <dgm:prSet presAssocID="{9A46506B-630E-4AE7-9A93-666295ABC308}" presName="Accent3" presStyleCnt="0"/>
      <dgm:spPr/>
    </dgm:pt>
    <dgm:pt modelId="{F6BD0699-07BA-4F46-A372-8416479B0690}" type="pres">
      <dgm:prSet presAssocID="{9A46506B-630E-4AE7-9A93-666295ABC308}" presName="Accent" presStyleLbl="node1" presStyleIdx="2" presStyleCnt="3"/>
      <dgm:spPr/>
    </dgm:pt>
    <dgm:pt modelId="{66C55EDB-CD94-4F93-9DFD-60BD5BB0C0DB}" type="pres">
      <dgm:prSet presAssocID="{9A46506B-630E-4AE7-9A93-666295ABC30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FC087D-DC09-4493-B47D-1657F427F7C3}" type="presOf" srcId="{51F8089D-7076-4B72-AA22-5E18F77704B9}" destId="{04B9273F-D639-4FE4-9F99-804F64B31A7F}" srcOrd="0" destOrd="0" presId="urn:microsoft.com/office/officeart/2009/layout/CircleArrowProcess"/>
    <dgm:cxn modelId="{4D4CF19A-FE5C-44F6-A026-0E369FF88B54}" type="presOf" srcId="{08AE6B27-8612-4DCF-A433-0DAE8754563F}" destId="{7F69DF3A-5669-4F8D-A6A9-CBECB3A6B942}" srcOrd="0" destOrd="0" presId="urn:microsoft.com/office/officeart/2009/layout/CircleArrowProcess"/>
    <dgm:cxn modelId="{EF0ADAFA-C534-4A6F-95F2-887EB877D646}" srcId="{7EA871D9-72A1-4B28-A841-F1267C5EA0EB}" destId="{08AE6B27-8612-4DCF-A433-0DAE8754563F}" srcOrd="0" destOrd="0" parTransId="{D9A59185-025C-4704-A3DC-795D869C18AB}" sibTransId="{8B1BFE76-675F-432E-9270-E92EC73D5931}"/>
    <dgm:cxn modelId="{317A900D-636A-49C5-832E-B6E2D273FBC9}" srcId="{7EA871D9-72A1-4B28-A841-F1267C5EA0EB}" destId="{9A46506B-630E-4AE7-9A93-666295ABC308}" srcOrd="2" destOrd="0" parTransId="{2AC0E990-1C5C-4CE4-B289-830B1B222754}" sibTransId="{53610E51-42F6-4924-84FE-1A08C042EB35}"/>
    <dgm:cxn modelId="{AE558CF8-25EF-48B2-A734-1BD1CAF0B671}" srcId="{7EA871D9-72A1-4B28-A841-F1267C5EA0EB}" destId="{51F8089D-7076-4B72-AA22-5E18F77704B9}" srcOrd="1" destOrd="0" parTransId="{4EE69329-FA04-4D41-844B-8B7249532FE4}" sibTransId="{CB8A727B-9783-4ED1-A138-70C2C189CA72}"/>
    <dgm:cxn modelId="{08A70504-225A-40CD-A7F4-045D991156DD}" type="presOf" srcId="{7EA871D9-72A1-4B28-A841-F1267C5EA0EB}" destId="{46FC2CB0-1E6B-47BD-839D-2ACC24A95ADE}" srcOrd="0" destOrd="0" presId="urn:microsoft.com/office/officeart/2009/layout/CircleArrowProcess"/>
    <dgm:cxn modelId="{83A6E7CF-7AEF-4DB7-B8AD-5B9066E7FEDB}" type="presOf" srcId="{9A46506B-630E-4AE7-9A93-666295ABC308}" destId="{66C55EDB-CD94-4F93-9DFD-60BD5BB0C0DB}" srcOrd="0" destOrd="0" presId="urn:microsoft.com/office/officeart/2009/layout/CircleArrowProcess"/>
    <dgm:cxn modelId="{677F4B4C-AC99-400F-9C57-64D9DA218E53}" type="presParOf" srcId="{46FC2CB0-1E6B-47BD-839D-2ACC24A95ADE}" destId="{6AC1FB8C-2537-4089-8834-527517367153}" srcOrd="0" destOrd="0" presId="urn:microsoft.com/office/officeart/2009/layout/CircleArrowProcess"/>
    <dgm:cxn modelId="{84F2DA1E-72E2-4A9B-B9E1-C67F18A23F78}" type="presParOf" srcId="{6AC1FB8C-2537-4089-8834-527517367153}" destId="{C72C3425-6CF7-4AA9-85DD-0C3962FCFCC2}" srcOrd="0" destOrd="0" presId="urn:microsoft.com/office/officeart/2009/layout/CircleArrowProcess"/>
    <dgm:cxn modelId="{37C11BE6-5F31-4BBC-A53F-59D3EF1D220A}" type="presParOf" srcId="{46FC2CB0-1E6B-47BD-839D-2ACC24A95ADE}" destId="{7F69DF3A-5669-4F8D-A6A9-CBECB3A6B942}" srcOrd="1" destOrd="0" presId="urn:microsoft.com/office/officeart/2009/layout/CircleArrowProcess"/>
    <dgm:cxn modelId="{BB46B567-D10C-4176-BEC6-A7CC366564FB}" type="presParOf" srcId="{46FC2CB0-1E6B-47BD-839D-2ACC24A95ADE}" destId="{AEF2606B-EA0A-47D2-A4C8-A4C5FB83464A}" srcOrd="2" destOrd="0" presId="urn:microsoft.com/office/officeart/2009/layout/CircleArrowProcess"/>
    <dgm:cxn modelId="{A85E79DA-3A4A-4291-BD91-D16B9B386C5C}" type="presParOf" srcId="{AEF2606B-EA0A-47D2-A4C8-A4C5FB83464A}" destId="{C3B56E6C-7C4D-4300-A787-2D29F299194C}" srcOrd="0" destOrd="0" presId="urn:microsoft.com/office/officeart/2009/layout/CircleArrowProcess"/>
    <dgm:cxn modelId="{8F015166-2340-499D-9A9B-C87A7E334DB6}" type="presParOf" srcId="{46FC2CB0-1E6B-47BD-839D-2ACC24A95ADE}" destId="{04B9273F-D639-4FE4-9F99-804F64B31A7F}" srcOrd="3" destOrd="0" presId="urn:microsoft.com/office/officeart/2009/layout/CircleArrowProcess"/>
    <dgm:cxn modelId="{D7B991F2-CE11-4742-AFEA-14BFE213562B}" type="presParOf" srcId="{46FC2CB0-1E6B-47BD-839D-2ACC24A95ADE}" destId="{B6A52791-BACF-49F2-B094-34A711841B9F}" srcOrd="4" destOrd="0" presId="urn:microsoft.com/office/officeart/2009/layout/CircleArrowProcess"/>
    <dgm:cxn modelId="{28CF9E49-A409-483B-8294-8D6CDB66F8AA}" type="presParOf" srcId="{B6A52791-BACF-49F2-B094-34A711841B9F}" destId="{F6BD0699-07BA-4F46-A372-8416479B0690}" srcOrd="0" destOrd="0" presId="urn:microsoft.com/office/officeart/2009/layout/CircleArrowProcess"/>
    <dgm:cxn modelId="{D7D0317F-DD3A-4255-BBA6-0A82A49A5D42}" type="presParOf" srcId="{46FC2CB0-1E6B-47BD-839D-2ACC24A95ADE}" destId="{66C55EDB-CD94-4F93-9DFD-60BD5BB0C0D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A871D9-72A1-4B28-A841-F1267C5EA0EB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08AE6B27-8612-4DCF-A433-0DAE8754563F}">
      <dgm:prSet phldrT="[文字]" custT="1"/>
      <dgm:spPr/>
      <dgm:t>
        <a:bodyPr/>
        <a:lstStyle/>
        <a:p>
          <a:r>
            <a:rPr lang="zh-TW" altLang="en-US" sz="2800" b="1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勇氣</a:t>
          </a:r>
          <a:endParaRPr lang="zh-TW" altLang="en-US" sz="2800" b="1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gm:t>
    </dgm:pt>
    <dgm:pt modelId="{D9A59185-025C-4704-A3DC-795D869C18AB}" type="parTrans" cxnId="{EF0ADAFA-C534-4A6F-95F2-887EB877D646}">
      <dgm:prSet/>
      <dgm:spPr/>
      <dgm:t>
        <a:bodyPr/>
        <a:lstStyle/>
        <a:p>
          <a:endParaRPr lang="zh-TW" altLang="en-US"/>
        </a:p>
      </dgm:t>
    </dgm:pt>
    <dgm:pt modelId="{8B1BFE76-675F-432E-9270-E92EC73D5931}" type="sibTrans" cxnId="{EF0ADAFA-C534-4A6F-95F2-887EB877D646}">
      <dgm:prSet/>
      <dgm:spPr/>
      <dgm:t>
        <a:bodyPr/>
        <a:lstStyle/>
        <a:p>
          <a:endParaRPr lang="zh-TW" altLang="en-US"/>
        </a:p>
      </dgm:t>
    </dgm:pt>
    <dgm:pt modelId="{51F8089D-7076-4B72-AA22-5E18F77704B9}">
      <dgm:prSet phldrT="[文字]"/>
      <dgm:spPr/>
      <dgm:t>
        <a:bodyPr/>
        <a:lstStyle/>
        <a:p>
          <a:r>
            <a:rPr lang="zh-TW" altLang="en-US" b="1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希望</a:t>
          </a:r>
          <a:endParaRPr lang="zh-TW" altLang="en-US" b="1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gm:t>
    </dgm:pt>
    <dgm:pt modelId="{4EE69329-FA04-4D41-844B-8B7249532FE4}" type="parTrans" cxnId="{AE558CF8-25EF-48B2-A734-1BD1CAF0B671}">
      <dgm:prSet/>
      <dgm:spPr/>
      <dgm:t>
        <a:bodyPr/>
        <a:lstStyle/>
        <a:p>
          <a:endParaRPr lang="zh-TW" altLang="en-US"/>
        </a:p>
      </dgm:t>
    </dgm:pt>
    <dgm:pt modelId="{CB8A727B-9783-4ED1-A138-70C2C189CA72}" type="sibTrans" cxnId="{AE558CF8-25EF-48B2-A734-1BD1CAF0B671}">
      <dgm:prSet/>
      <dgm:spPr/>
      <dgm:t>
        <a:bodyPr/>
        <a:lstStyle/>
        <a:p>
          <a:endParaRPr lang="zh-TW" altLang="en-US"/>
        </a:p>
      </dgm:t>
    </dgm:pt>
    <dgm:pt modelId="{9A46506B-630E-4AE7-9A93-666295ABC308}">
      <dgm:prSet phldrT="[文字]"/>
      <dgm:spPr/>
      <dgm:t>
        <a:bodyPr/>
        <a:lstStyle/>
        <a:p>
          <a:r>
            <a:rPr lang="zh-TW" altLang="en-US" b="1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蛻變</a:t>
          </a:r>
          <a:endParaRPr lang="zh-TW" altLang="en-US" b="1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gm:t>
    </dgm:pt>
    <dgm:pt modelId="{2AC0E990-1C5C-4CE4-B289-830B1B222754}" type="parTrans" cxnId="{317A900D-636A-49C5-832E-B6E2D273FBC9}">
      <dgm:prSet/>
      <dgm:spPr/>
      <dgm:t>
        <a:bodyPr/>
        <a:lstStyle/>
        <a:p>
          <a:endParaRPr lang="zh-TW" altLang="en-US"/>
        </a:p>
      </dgm:t>
    </dgm:pt>
    <dgm:pt modelId="{53610E51-42F6-4924-84FE-1A08C042EB35}" type="sibTrans" cxnId="{317A900D-636A-49C5-832E-B6E2D273FBC9}">
      <dgm:prSet/>
      <dgm:spPr/>
      <dgm:t>
        <a:bodyPr/>
        <a:lstStyle/>
        <a:p>
          <a:endParaRPr lang="zh-TW" altLang="en-US"/>
        </a:p>
      </dgm:t>
    </dgm:pt>
    <dgm:pt modelId="{46FC2CB0-1E6B-47BD-839D-2ACC24A95ADE}" type="pres">
      <dgm:prSet presAssocID="{7EA871D9-72A1-4B28-A841-F1267C5EA0E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6AC1FB8C-2537-4089-8834-527517367153}" type="pres">
      <dgm:prSet presAssocID="{08AE6B27-8612-4DCF-A433-0DAE8754563F}" presName="Accent1" presStyleCnt="0"/>
      <dgm:spPr/>
    </dgm:pt>
    <dgm:pt modelId="{C72C3425-6CF7-4AA9-85DD-0C3962FCFCC2}" type="pres">
      <dgm:prSet presAssocID="{08AE6B27-8612-4DCF-A433-0DAE8754563F}" presName="Accent" presStyleLbl="node1" presStyleIdx="0" presStyleCnt="3" custLinFactNeighborX="925" custLinFactNeighborY="3652"/>
      <dgm:spPr/>
      <dgm:t>
        <a:bodyPr/>
        <a:lstStyle/>
        <a:p>
          <a:endParaRPr lang="zh-TW" altLang="en-US"/>
        </a:p>
      </dgm:t>
    </dgm:pt>
    <dgm:pt modelId="{7F69DF3A-5669-4F8D-A6A9-CBECB3A6B942}" type="pres">
      <dgm:prSet presAssocID="{08AE6B27-8612-4DCF-A433-0DAE8754563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2606B-EA0A-47D2-A4C8-A4C5FB83464A}" type="pres">
      <dgm:prSet presAssocID="{51F8089D-7076-4B72-AA22-5E18F77704B9}" presName="Accent2" presStyleCnt="0"/>
      <dgm:spPr/>
    </dgm:pt>
    <dgm:pt modelId="{C3B56E6C-7C4D-4300-A787-2D29F299194C}" type="pres">
      <dgm:prSet presAssocID="{51F8089D-7076-4B72-AA22-5E18F77704B9}" presName="Accent" presStyleLbl="node1" presStyleIdx="1" presStyleCnt="3"/>
      <dgm:spPr/>
      <dgm:t>
        <a:bodyPr/>
        <a:lstStyle/>
        <a:p>
          <a:endParaRPr lang="zh-TW" altLang="en-US"/>
        </a:p>
      </dgm:t>
    </dgm:pt>
    <dgm:pt modelId="{04B9273F-D639-4FE4-9F99-804F64B31A7F}" type="pres">
      <dgm:prSet presAssocID="{51F8089D-7076-4B72-AA22-5E18F77704B9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A52791-BACF-49F2-B094-34A711841B9F}" type="pres">
      <dgm:prSet presAssocID="{9A46506B-630E-4AE7-9A93-666295ABC308}" presName="Accent3" presStyleCnt="0"/>
      <dgm:spPr/>
    </dgm:pt>
    <dgm:pt modelId="{F6BD0699-07BA-4F46-A372-8416479B0690}" type="pres">
      <dgm:prSet presAssocID="{9A46506B-630E-4AE7-9A93-666295ABC308}" presName="Accent" presStyleLbl="node1" presStyleIdx="2" presStyleCnt="3"/>
      <dgm:spPr/>
    </dgm:pt>
    <dgm:pt modelId="{66C55EDB-CD94-4F93-9DFD-60BD5BB0C0DB}" type="pres">
      <dgm:prSet presAssocID="{9A46506B-630E-4AE7-9A93-666295ABC30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581DBC7-A277-43AB-BE59-341171C28458}" type="presOf" srcId="{7EA871D9-72A1-4B28-A841-F1267C5EA0EB}" destId="{46FC2CB0-1E6B-47BD-839D-2ACC24A95ADE}" srcOrd="0" destOrd="0" presId="urn:microsoft.com/office/officeart/2009/layout/CircleArrowProcess"/>
    <dgm:cxn modelId="{F98E02DB-DD21-4B3D-B287-8BFA1CBAA8B0}" type="presOf" srcId="{51F8089D-7076-4B72-AA22-5E18F77704B9}" destId="{04B9273F-D639-4FE4-9F99-804F64B31A7F}" srcOrd="0" destOrd="0" presId="urn:microsoft.com/office/officeart/2009/layout/CircleArrowProcess"/>
    <dgm:cxn modelId="{C21C2B19-D647-4B87-BB57-DE579B9CDD58}" type="presOf" srcId="{9A46506B-630E-4AE7-9A93-666295ABC308}" destId="{66C55EDB-CD94-4F93-9DFD-60BD5BB0C0DB}" srcOrd="0" destOrd="0" presId="urn:microsoft.com/office/officeart/2009/layout/CircleArrowProcess"/>
    <dgm:cxn modelId="{EF0ADAFA-C534-4A6F-95F2-887EB877D646}" srcId="{7EA871D9-72A1-4B28-A841-F1267C5EA0EB}" destId="{08AE6B27-8612-4DCF-A433-0DAE8754563F}" srcOrd="0" destOrd="0" parTransId="{D9A59185-025C-4704-A3DC-795D869C18AB}" sibTransId="{8B1BFE76-675F-432E-9270-E92EC73D5931}"/>
    <dgm:cxn modelId="{063F9101-3568-44A7-8769-4137E24758C2}" type="presOf" srcId="{08AE6B27-8612-4DCF-A433-0DAE8754563F}" destId="{7F69DF3A-5669-4F8D-A6A9-CBECB3A6B942}" srcOrd="0" destOrd="0" presId="urn:microsoft.com/office/officeart/2009/layout/CircleArrowProcess"/>
    <dgm:cxn modelId="{317A900D-636A-49C5-832E-B6E2D273FBC9}" srcId="{7EA871D9-72A1-4B28-A841-F1267C5EA0EB}" destId="{9A46506B-630E-4AE7-9A93-666295ABC308}" srcOrd="2" destOrd="0" parTransId="{2AC0E990-1C5C-4CE4-B289-830B1B222754}" sibTransId="{53610E51-42F6-4924-84FE-1A08C042EB35}"/>
    <dgm:cxn modelId="{AE558CF8-25EF-48B2-A734-1BD1CAF0B671}" srcId="{7EA871D9-72A1-4B28-A841-F1267C5EA0EB}" destId="{51F8089D-7076-4B72-AA22-5E18F77704B9}" srcOrd="1" destOrd="0" parTransId="{4EE69329-FA04-4D41-844B-8B7249532FE4}" sibTransId="{CB8A727B-9783-4ED1-A138-70C2C189CA72}"/>
    <dgm:cxn modelId="{E0164CAA-D2F4-48C7-8FDB-E8D8203535F3}" type="presParOf" srcId="{46FC2CB0-1E6B-47BD-839D-2ACC24A95ADE}" destId="{6AC1FB8C-2537-4089-8834-527517367153}" srcOrd="0" destOrd="0" presId="urn:microsoft.com/office/officeart/2009/layout/CircleArrowProcess"/>
    <dgm:cxn modelId="{215FE6A4-7AFB-4AA6-8259-E7EF6354C2F9}" type="presParOf" srcId="{6AC1FB8C-2537-4089-8834-527517367153}" destId="{C72C3425-6CF7-4AA9-85DD-0C3962FCFCC2}" srcOrd="0" destOrd="0" presId="urn:microsoft.com/office/officeart/2009/layout/CircleArrowProcess"/>
    <dgm:cxn modelId="{12E3E1B7-9356-45DD-A1B8-D0AD56F1B826}" type="presParOf" srcId="{46FC2CB0-1E6B-47BD-839D-2ACC24A95ADE}" destId="{7F69DF3A-5669-4F8D-A6A9-CBECB3A6B942}" srcOrd="1" destOrd="0" presId="urn:microsoft.com/office/officeart/2009/layout/CircleArrowProcess"/>
    <dgm:cxn modelId="{FFCB8652-F80C-4ABF-A0C3-B3B31CF6F02B}" type="presParOf" srcId="{46FC2CB0-1E6B-47BD-839D-2ACC24A95ADE}" destId="{AEF2606B-EA0A-47D2-A4C8-A4C5FB83464A}" srcOrd="2" destOrd="0" presId="urn:microsoft.com/office/officeart/2009/layout/CircleArrowProcess"/>
    <dgm:cxn modelId="{12F11F5F-5EFF-48EF-A062-DAF662C44CC8}" type="presParOf" srcId="{AEF2606B-EA0A-47D2-A4C8-A4C5FB83464A}" destId="{C3B56E6C-7C4D-4300-A787-2D29F299194C}" srcOrd="0" destOrd="0" presId="urn:microsoft.com/office/officeart/2009/layout/CircleArrowProcess"/>
    <dgm:cxn modelId="{E94894AC-D083-44C9-B26A-7293950967CA}" type="presParOf" srcId="{46FC2CB0-1E6B-47BD-839D-2ACC24A95ADE}" destId="{04B9273F-D639-4FE4-9F99-804F64B31A7F}" srcOrd="3" destOrd="0" presId="urn:microsoft.com/office/officeart/2009/layout/CircleArrowProcess"/>
    <dgm:cxn modelId="{79DDD81F-D8FD-4E99-88F2-B757778B78AA}" type="presParOf" srcId="{46FC2CB0-1E6B-47BD-839D-2ACC24A95ADE}" destId="{B6A52791-BACF-49F2-B094-34A711841B9F}" srcOrd="4" destOrd="0" presId="urn:microsoft.com/office/officeart/2009/layout/CircleArrowProcess"/>
    <dgm:cxn modelId="{11E14201-2472-459E-A480-012E8E2BD71A}" type="presParOf" srcId="{B6A52791-BACF-49F2-B094-34A711841B9F}" destId="{F6BD0699-07BA-4F46-A372-8416479B0690}" srcOrd="0" destOrd="0" presId="urn:microsoft.com/office/officeart/2009/layout/CircleArrowProcess"/>
    <dgm:cxn modelId="{8CF49706-C3AF-4B81-8639-4C1C44870A36}" type="presParOf" srcId="{46FC2CB0-1E6B-47BD-839D-2ACC24A95ADE}" destId="{66C55EDB-CD94-4F93-9DFD-60BD5BB0C0D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7DB6E-A4DD-4B44-99C6-9C1B82E85FDF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789A65E-008B-4292-89E9-3AD8B058C9A5}">
      <dgm:prSet phldrT="[文字]" custT="1"/>
      <dgm:spPr>
        <a:solidFill>
          <a:srgbClr val="FF7C80"/>
        </a:solidFill>
      </dgm:spPr>
      <dgm:t>
        <a:bodyPr/>
        <a:lstStyle/>
        <a:p>
          <a:pPr algn="l" rtl="0" fontAlgn="base">
            <a:spcBef>
              <a:spcPct val="0"/>
            </a:spcBef>
            <a:spcAft>
              <a:spcPct val="0"/>
            </a:spcAft>
          </a:pPr>
          <a:r>
            <a:rPr kumimoji="0" lang="zh-TW" altLang="en-US" sz="4000" b="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  <a:cs typeface="+mn-cs"/>
            </a:rPr>
            <a:t> </a:t>
          </a:r>
          <a:r>
            <a:rPr kumimoji="0" lang="zh-TW" altLang="en-US" sz="3600" b="1" kern="1200" dirty="0" smtClean="0">
              <a:latin typeface="華康古印體(P)" panose="03010500000000000000" pitchFamily="66" charset="-120"/>
              <a:ea typeface="華康古印體(P)" panose="03010500000000000000" pitchFamily="66" charset="-120"/>
              <a:cs typeface="+mn-cs"/>
            </a:rPr>
            <a:t>一、企鵝家族</a:t>
          </a:r>
          <a:endParaRPr kumimoji="0" lang="zh-TW" altLang="en-US" sz="3600" b="1" kern="1200" dirty="0">
            <a:latin typeface="華康古印體(P)" panose="03010500000000000000" pitchFamily="66" charset="-120"/>
            <a:ea typeface="華康古印體(P)" panose="03010500000000000000" pitchFamily="66" charset="-120"/>
            <a:cs typeface="+mn-cs"/>
          </a:endParaRPr>
        </a:p>
      </dgm:t>
    </dgm:pt>
    <dgm:pt modelId="{67A3DACC-BC56-403D-869E-8D042350A942}" type="parTrans" cxnId="{5E251C21-8FD6-4DDC-8E55-7D0A1A23C85A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>
            <a:ln>
              <a:solidFill>
                <a:schemeClr val="tx1"/>
              </a:solidFill>
            </a:ln>
            <a:solidFill>
              <a:schemeClr val="tx1"/>
            </a:solidFill>
            <a:latin typeface="+mj-ea"/>
            <a:ea typeface="+mj-ea"/>
          </a:endParaRPr>
        </a:p>
      </dgm:t>
    </dgm:pt>
    <dgm:pt modelId="{2909CDB2-032F-429B-A5EA-E0A5DE1DE573}" type="sibTrans" cxnId="{5E251C21-8FD6-4DDC-8E55-7D0A1A23C85A}">
      <dgm:prSet/>
      <dgm:spPr/>
      <dgm:t>
        <a:bodyPr/>
        <a:lstStyle/>
        <a:p>
          <a:endParaRPr lang="zh-TW" altLang="en-US">
            <a:ln>
              <a:solidFill>
                <a:schemeClr val="tx1"/>
              </a:solidFill>
            </a:ln>
            <a:solidFill>
              <a:schemeClr val="tx1"/>
            </a:solidFill>
            <a:latin typeface="+mj-ea"/>
            <a:ea typeface="+mj-ea"/>
          </a:endParaRPr>
        </a:p>
      </dgm:t>
    </dgm:pt>
    <dgm:pt modelId="{ECDBFDF2-B1A6-4B1B-A686-85233AFB49C3}">
      <dgm:prSet phldrT="[文字]" custT="1"/>
      <dgm:spPr>
        <a:solidFill>
          <a:srgbClr val="FFC000"/>
        </a:solidFill>
      </dgm:spPr>
      <dgm:t>
        <a:bodyPr/>
        <a:lstStyle/>
        <a:p>
          <a:pPr algn="l" rtl="0" fontAlgn="base">
            <a:spcBef>
              <a:spcPct val="0"/>
            </a:spcBef>
            <a:spcAft>
              <a:spcPct val="0"/>
            </a:spcAft>
          </a:pPr>
          <a:r>
            <a:rPr kumimoji="0" lang="zh-TW" altLang="en-US" sz="4000" b="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  <a:cs typeface="+mn-cs"/>
            </a:rPr>
            <a:t> </a:t>
          </a:r>
          <a:r>
            <a:rPr kumimoji="0" lang="zh-TW" altLang="en-US" sz="3200" b="0" kern="1200" dirty="0" smtClean="0">
              <a:latin typeface="華康少女文字W3" panose="040F0309000000000000" pitchFamily="81" charset="-120"/>
              <a:ea typeface="華康少女文字W3" panose="040F0309000000000000" pitchFamily="81" charset="-120"/>
              <a:cs typeface="+mn-cs"/>
            </a:rPr>
            <a:t>二、企鵝</a:t>
          </a:r>
          <a:r>
            <a:rPr kumimoji="0" lang="zh-TW" altLang="en-US" sz="3200" b="0" kern="1200" dirty="0" smtClean="0">
              <a:latin typeface="華康古印體" panose="03010509000000000000" pitchFamily="65" charset="-120"/>
              <a:ea typeface="華康古印體" panose="03010509000000000000" pitchFamily="65" charset="-120"/>
              <a:cs typeface="+mn-cs"/>
            </a:rPr>
            <a:t>寶貝的一天</a:t>
          </a:r>
          <a:endParaRPr kumimoji="0" lang="zh-TW" altLang="en-US" sz="3200" b="0" kern="1200" dirty="0">
            <a:latin typeface="華康古印體" panose="03010509000000000000" pitchFamily="65" charset="-120"/>
            <a:ea typeface="華康古印體" panose="03010509000000000000" pitchFamily="65" charset="-120"/>
            <a:cs typeface="+mn-cs"/>
          </a:endParaRPr>
        </a:p>
      </dgm:t>
    </dgm:pt>
    <dgm:pt modelId="{6889E4D2-092B-4CAF-A08C-059AC85BDCAB}" type="parTrans" cxnId="{35F80DBA-6C3A-427E-8F2B-9B00A42A573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>
            <a:ln>
              <a:solidFill>
                <a:schemeClr val="tx1"/>
              </a:solidFill>
            </a:ln>
            <a:solidFill>
              <a:schemeClr val="tx1"/>
            </a:solidFill>
            <a:latin typeface="+mj-ea"/>
            <a:ea typeface="+mj-ea"/>
          </a:endParaRPr>
        </a:p>
      </dgm:t>
    </dgm:pt>
    <dgm:pt modelId="{1383DE03-A197-41C7-8C75-AA877DD535FD}" type="sibTrans" cxnId="{35F80DBA-6C3A-427E-8F2B-9B00A42A5736}">
      <dgm:prSet/>
      <dgm:spPr/>
      <dgm:t>
        <a:bodyPr/>
        <a:lstStyle/>
        <a:p>
          <a:endParaRPr lang="zh-TW" altLang="en-US">
            <a:ln>
              <a:solidFill>
                <a:schemeClr val="tx1"/>
              </a:solidFill>
            </a:ln>
            <a:solidFill>
              <a:schemeClr val="tx1"/>
            </a:solidFill>
            <a:latin typeface="+mj-ea"/>
            <a:ea typeface="+mj-ea"/>
          </a:endParaRPr>
        </a:p>
      </dgm:t>
    </dgm:pt>
    <dgm:pt modelId="{FB430495-6ADC-451E-81D6-74DB63082207}">
      <dgm:prSet phldrT="[文字]" custT="1"/>
      <dgm:spPr>
        <a:solidFill>
          <a:srgbClr val="3399FF"/>
        </a:solidFill>
      </dgm:spPr>
      <dgm:t>
        <a:bodyPr/>
        <a:lstStyle/>
        <a:p>
          <a:pPr algn="l" rtl="0" fontAlgn="base">
            <a:spcBef>
              <a:spcPct val="0"/>
            </a:spcBef>
            <a:spcAft>
              <a:spcPct val="0"/>
            </a:spcAft>
          </a:pPr>
          <a:r>
            <a:rPr kumimoji="0" lang="zh-TW" altLang="en-US" sz="4000" b="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  <a:cs typeface="+mn-cs"/>
            </a:rPr>
            <a:t> </a:t>
          </a:r>
          <a:r>
            <a:rPr kumimoji="0" lang="zh-TW" altLang="en-US" sz="3600" b="0" kern="1200" dirty="0" smtClean="0">
              <a:latin typeface="華康古印體" panose="03010509000000000000" pitchFamily="65" charset="-120"/>
              <a:ea typeface="華康古印體" panose="03010509000000000000" pitchFamily="65" charset="-120"/>
              <a:cs typeface="+mn-cs"/>
            </a:rPr>
            <a:t>四、親師交流</a:t>
          </a:r>
          <a:endParaRPr kumimoji="0" lang="zh-TW" altLang="en-US" sz="3600" b="0" kern="1200" dirty="0">
            <a:latin typeface="華康古印體" panose="03010509000000000000" pitchFamily="65" charset="-120"/>
            <a:ea typeface="華康古印體" panose="03010509000000000000" pitchFamily="65" charset="-120"/>
            <a:cs typeface="+mn-cs"/>
          </a:endParaRPr>
        </a:p>
      </dgm:t>
    </dgm:pt>
    <dgm:pt modelId="{FAE6617E-9CAF-4948-81DD-E143DE65B8C5}" type="parTrans" cxnId="{F187CDAE-C1D6-4E42-B40D-5AC553B38E0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AEDF1E95-0B92-4D9A-B2E8-F5FA28718F66}" type="sibTrans" cxnId="{F187CDAE-C1D6-4E42-B40D-5AC553B38E03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F7F72156-856A-488E-B472-80F4706FAE32}">
      <dgm:prSet phldrT="[文字]" custT="1"/>
      <dgm:spPr>
        <a:solidFill>
          <a:srgbClr val="00B050"/>
        </a:solidFill>
      </dgm:spPr>
      <dgm:t>
        <a:bodyPr/>
        <a:lstStyle/>
        <a:p>
          <a:pPr algn="l" rtl="0" fontAlgn="base">
            <a:spcBef>
              <a:spcPct val="0"/>
            </a:spcBef>
            <a:spcAft>
              <a:spcPct val="0"/>
            </a:spcAft>
          </a:pPr>
          <a:r>
            <a:rPr kumimoji="0" lang="zh-TW" altLang="en-US" sz="4000" b="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  <a:cs typeface="+mn-cs"/>
            </a:rPr>
            <a:t> </a:t>
          </a:r>
          <a:r>
            <a:rPr kumimoji="0" lang="zh-TW" altLang="en-US" sz="3600" b="0" kern="1200" dirty="0" smtClean="0">
              <a:latin typeface="華康古印體" panose="03010509000000000000" pitchFamily="65" charset="-120"/>
              <a:ea typeface="華康古印體" panose="03010509000000000000" pitchFamily="65" charset="-120"/>
              <a:cs typeface="+mn-cs"/>
            </a:rPr>
            <a:t>三、班級經營</a:t>
          </a:r>
          <a:endParaRPr kumimoji="0" lang="zh-TW" altLang="en-US" sz="3600" b="0" kern="1200" dirty="0">
            <a:latin typeface="華康古印體" panose="03010509000000000000" pitchFamily="65" charset="-120"/>
            <a:ea typeface="華康古印體" panose="03010509000000000000" pitchFamily="65" charset="-120"/>
            <a:cs typeface="+mn-cs"/>
          </a:endParaRPr>
        </a:p>
      </dgm:t>
    </dgm:pt>
    <dgm:pt modelId="{90D6E87D-22B9-4281-AFCB-B9DE0805E46A}" type="sibTrans" cxnId="{81C6491E-E658-4FD1-89F8-679C1971DDAE}">
      <dgm:prSet/>
      <dgm:spPr/>
      <dgm:t>
        <a:bodyPr/>
        <a:lstStyle/>
        <a:p>
          <a:endParaRPr lang="zh-TW" altLang="en-US">
            <a:ln>
              <a:solidFill>
                <a:schemeClr val="tx1"/>
              </a:solidFill>
            </a:ln>
            <a:solidFill>
              <a:schemeClr val="tx1"/>
            </a:solidFill>
            <a:latin typeface="+mj-ea"/>
            <a:ea typeface="+mj-ea"/>
          </a:endParaRPr>
        </a:p>
      </dgm:t>
    </dgm:pt>
    <dgm:pt modelId="{2A78A78E-4136-4C02-A06B-F1C54E51F876}" type="parTrans" cxnId="{81C6491E-E658-4FD1-89F8-679C1971DDAE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zh-TW" altLang="en-US">
            <a:ln>
              <a:solidFill>
                <a:schemeClr val="tx1"/>
              </a:solidFill>
            </a:ln>
            <a:solidFill>
              <a:schemeClr val="tx1"/>
            </a:solidFill>
            <a:latin typeface="+mj-ea"/>
            <a:ea typeface="+mj-ea"/>
          </a:endParaRPr>
        </a:p>
      </dgm:t>
    </dgm:pt>
    <dgm:pt modelId="{2C4E03AD-AE64-4FBA-99CE-AD3E2540B192}">
      <dgm:prSet phldrT="[文字]" custT="1"/>
      <dgm:spPr>
        <a:solidFill>
          <a:schemeClr val="accent6">
            <a:lumMod val="75000"/>
          </a:schemeClr>
        </a:solidFill>
      </dgm:spPr>
      <dgm:t>
        <a:bodyPr vert="vert"/>
        <a:lstStyle/>
        <a:p>
          <a:r>
            <a:rPr lang="zh-TW" altLang="en-US" sz="5200" dirty="0" smtClean="0">
              <a:ln/>
              <a:latin typeface="華康愛情花體" panose="03000309000000000000" pitchFamily="65" charset="-120"/>
              <a:ea typeface="華康愛情花體" panose="03000309000000000000" pitchFamily="65" charset="-120"/>
            </a:rPr>
            <a:t>大</a:t>
          </a:r>
          <a:endParaRPr lang="en-US" altLang="zh-TW" sz="5200" dirty="0" smtClean="0">
            <a:ln/>
            <a:latin typeface="華康愛情花體" panose="03000309000000000000" pitchFamily="65" charset="-120"/>
            <a:ea typeface="華康愛情花體" panose="03000309000000000000" pitchFamily="65" charset="-120"/>
          </a:endParaRPr>
        </a:p>
        <a:p>
          <a:r>
            <a:rPr lang="zh-TW" altLang="en-US" sz="5200" dirty="0" smtClean="0">
              <a:ln/>
              <a:latin typeface="華康愛情花體" panose="03000309000000000000" pitchFamily="65" charset="-120"/>
              <a:ea typeface="華康愛情花體" panose="03000309000000000000" pitchFamily="65" charset="-120"/>
            </a:rPr>
            <a:t>綱</a:t>
          </a:r>
          <a:endParaRPr lang="zh-TW" altLang="en-US" sz="5200" dirty="0">
            <a:ln/>
            <a:latin typeface="華康愛情花體" panose="03000309000000000000" pitchFamily="65" charset="-120"/>
            <a:ea typeface="華康愛情花體" panose="03000309000000000000" pitchFamily="65" charset="-120"/>
          </a:endParaRPr>
        </a:p>
      </dgm:t>
    </dgm:pt>
    <dgm:pt modelId="{1621030C-F346-4EFE-B504-C596AD401BE0}" type="sibTrans" cxnId="{868B5013-052C-49D0-B1D2-AF056AA4ADC6}">
      <dgm:prSet/>
      <dgm:spPr/>
      <dgm:t>
        <a:bodyPr/>
        <a:lstStyle/>
        <a:p>
          <a:endParaRPr lang="zh-TW" altLang="en-US">
            <a:ln>
              <a:solidFill>
                <a:schemeClr val="tx1"/>
              </a:solidFill>
            </a:ln>
            <a:solidFill>
              <a:schemeClr val="tx1"/>
            </a:solidFill>
            <a:latin typeface="+mj-ea"/>
            <a:ea typeface="+mj-ea"/>
          </a:endParaRPr>
        </a:p>
      </dgm:t>
    </dgm:pt>
    <dgm:pt modelId="{468D5D3A-0D77-46DD-9E6D-89C1E0AE660D}" type="parTrans" cxnId="{868B5013-052C-49D0-B1D2-AF056AA4ADC6}">
      <dgm:prSet/>
      <dgm:spPr/>
      <dgm:t>
        <a:bodyPr/>
        <a:lstStyle/>
        <a:p>
          <a:endParaRPr lang="zh-TW" altLang="en-US">
            <a:ln>
              <a:solidFill>
                <a:schemeClr val="tx1"/>
              </a:solidFill>
            </a:ln>
            <a:solidFill>
              <a:schemeClr val="tx1"/>
            </a:solidFill>
            <a:latin typeface="+mj-ea"/>
            <a:ea typeface="+mj-ea"/>
          </a:endParaRPr>
        </a:p>
      </dgm:t>
    </dgm:pt>
    <dgm:pt modelId="{3B75777D-09C2-4DB8-8812-084D51B5541D}" type="pres">
      <dgm:prSet presAssocID="{FFD7DB6E-A4DD-4B44-99C6-9C1B82E85FD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DF666D3-F6AF-4CD0-834F-B2FF3B293276}" type="pres">
      <dgm:prSet presAssocID="{2C4E03AD-AE64-4FBA-99CE-AD3E2540B192}" presName="root1" presStyleCnt="0"/>
      <dgm:spPr/>
      <dgm:t>
        <a:bodyPr/>
        <a:lstStyle/>
        <a:p>
          <a:endParaRPr lang="zh-TW" altLang="en-US"/>
        </a:p>
      </dgm:t>
    </dgm:pt>
    <dgm:pt modelId="{B11C3C0F-DE5E-4303-8182-3F5C79600137}" type="pres">
      <dgm:prSet presAssocID="{2C4E03AD-AE64-4FBA-99CE-AD3E2540B192}" presName="LevelOneTextNode" presStyleLbl="node0" presStyleIdx="0" presStyleCnt="1" custScaleX="155173" custScaleY="5276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zh-TW" altLang="en-US"/>
        </a:p>
      </dgm:t>
    </dgm:pt>
    <dgm:pt modelId="{B7618286-EDDF-4FAC-A712-932DD27380A7}" type="pres">
      <dgm:prSet presAssocID="{2C4E03AD-AE64-4FBA-99CE-AD3E2540B192}" presName="level2hierChild" presStyleCnt="0"/>
      <dgm:spPr/>
      <dgm:t>
        <a:bodyPr/>
        <a:lstStyle/>
        <a:p>
          <a:endParaRPr lang="zh-TW" altLang="en-US"/>
        </a:p>
      </dgm:t>
    </dgm:pt>
    <dgm:pt modelId="{ECEB5680-8E5D-4AF0-ABDF-5F34A2AA4132}" type="pres">
      <dgm:prSet presAssocID="{67A3DACC-BC56-403D-869E-8D042350A942}" presName="conn2-1" presStyleLbl="parChTrans1D2" presStyleIdx="0" presStyleCnt="4"/>
      <dgm:spPr/>
      <dgm:t>
        <a:bodyPr/>
        <a:lstStyle/>
        <a:p>
          <a:endParaRPr lang="zh-TW" altLang="en-US"/>
        </a:p>
      </dgm:t>
    </dgm:pt>
    <dgm:pt modelId="{DA24D166-007D-4953-A009-755024426544}" type="pres">
      <dgm:prSet presAssocID="{67A3DACC-BC56-403D-869E-8D042350A942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0CA2A573-F7EB-4511-B906-427D82DA1ED1}" type="pres">
      <dgm:prSet presAssocID="{6789A65E-008B-4292-89E9-3AD8B058C9A5}" presName="root2" presStyleCnt="0"/>
      <dgm:spPr/>
      <dgm:t>
        <a:bodyPr/>
        <a:lstStyle/>
        <a:p>
          <a:endParaRPr lang="zh-TW" altLang="en-US"/>
        </a:p>
      </dgm:t>
    </dgm:pt>
    <dgm:pt modelId="{0F8802C6-DCE9-4B71-BDAA-B27E37398436}" type="pres">
      <dgm:prSet presAssocID="{6789A65E-008B-4292-89E9-3AD8B058C9A5}" presName="LevelTwoTextNode" presStyleLbl="node2" presStyleIdx="0" presStyleCnt="4" custScaleX="122964" custLinFactNeighborX="1589" custLinFactNeighborY="-67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3AC5E57-4580-46F6-A9BE-02AE49399147}" type="pres">
      <dgm:prSet presAssocID="{6789A65E-008B-4292-89E9-3AD8B058C9A5}" presName="level3hierChild" presStyleCnt="0"/>
      <dgm:spPr/>
      <dgm:t>
        <a:bodyPr/>
        <a:lstStyle/>
        <a:p>
          <a:endParaRPr lang="zh-TW" altLang="en-US"/>
        </a:p>
      </dgm:t>
    </dgm:pt>
    <dgm:pt modelId="{24A1AF03-1A7B-4201-9EA9-CCA0EAED5612}" type="pres">
      <dgm:prSet presAssocID="{6889E4D2-092B-4CAF-A08C-059AC85BDCAB}" presName="conn2-1" presStyleLbl="parChTrans1D2" presStyleIdx="1" presStyleCnt="4"/>
      <dgm:spPr/>
      <dgm:t>
        <a:bodyPr/>
        <a:lstStyle/>
        <a:p>
          <a:endParaRPr lang="zh-TW" altLang="en-US"/>
        </a:p>
      </dgm:t>
    </dgm:pt>
    <dgm:pt modelId="{5C5732FD-0D91-48CD-B1CF-9A76EB83AB37}" type="pres">
      <dgm:prSet presAssocID="{6889E4D2-092B-4CAF-A08C-059AC85BDCAB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A888265D-FF1F-44FC-8006-E2A7F15C091D}" type="pres">
      <dgm:prSet presAssocID="{ECDBFDF2-B1A6-4B1B-A686-85233AFB49C3}" presName="root2" presStyleCnt="0"/>
      <dgm:spPr/>
      <dgm:t>
        <a:bodyPr/>
        <a:lstStyle/>
        <a:p>
          <a:endParaRPr lang="zh-TW" altLang="en-US"/>
        </a:p>
      </dgm:t>
    </dgm:pt>
    <dgm:pt modelId="{A64D7758-D48E-400B-B23C-A4FB9FDDA0D6}" type="pres">
      <dgm:prSet presAssocID="{ECDBFDF2-B1A6-4B1B-A686-85233AFB49C3}" presName="LevelTwoTextNode" presStyleLbl="node2" presStyleIdx="1" presStyleCnt="4" custScaleX="16345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ABA5DE3-F7DC-4605-A2FF-61E92F0A941D}" type="pres">
      <dgm:prSet presAssocID="{ECDBFDF2-B1A6-4B1B-A686-85233AFB49C3}" presName="level3hierChild" presStyleCnt="0"/>
      <dgm:spPr/>
      <dgm:t>
        <a:bodyPr/>
        <a:lstStyle/>
        <a:p>
          <a:endParaRPr lang="zh-TW" altLang="en-US"/>
        </a:p>
      </dgm:t>
    </dgm:pt>
    <dgm:pt modelId="{0AD58586-08E0-4315-BC67-12F1B519404B}" type="pres">
      <dgm:prSet presAssocID="{2A78A78E-4136-4C02-A06B-F1C54E51F876}" presName="conn2-1" presStyleLbl="parChTrans1D2" presStyleIdx="2" presStyleCnt="4"/>
      <dgm:spPr/>
      <dgm:t>
        <a:bodyPr/>
        <a:lstStyle/>
        <a:p>
          <a:endParaRPr lang="zh-TW" altLang="en-US"/>
        </a:p>
      </dgm:t>
    </dgm:pt>
    <dgm:pt modelId="{B00ADD87-9462-4732-B843-09DF2723F7CC}" type="pres">
      <dgm:prSet presAssocID="{2A78A78E-4136-4C02-A06B-F1C54E51F876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A14357AE-AF44-4860-9C16-854C78495273}" type="pres">
      <dgm:prSet presAssocID="{F7F72156-856A-488E-B472-80F4706FAE32}" presName="root2" presStyleCnt="0"/>
      <dgm:spPr/>
      <dgm:t>
        <a:bodyPr/>
        <a:lstStyle/>
        <a:p>
          <a:endParaRPr lang="zh-TW" altLang="en-US"/>
        </a:p>
      </dgm:t>
    </dgm:pt>
    <dgm:pt modelId="{D258D8CA-E43A-4DEA-B0CB-9958342BA0DD}" type="pres">
      <dgm:prSet presAssocID="{F7F72156-856A-488E-B472-80F4706FAE32}" presName="LevelTwoTextNode" presStyleLbl="node2" presStyleIdx="2" presStyleCnt="4" custScaleX="13416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771F052-F1C5-477A-BF7A-1B0E98C7D725}" type="pres">
      <dgm:prSet presAssocID="{F7F72156-856A-488E-B472-80F4706FAE32}" presName="level3hierChild" presStyleCnt="0"/>
      <dgm:spPr/>
      <dgm:t>
        <a:bodyPr/>
        <a:lstStyle/>
        <a:p>
          <a:endParaRPr lang="zh-TW" altLang="en-US"/>
        </a:p>
      </dgm:t>
    </dgm:pt>
    <dgm:pt modelId="{B9AB0265-C4AA-445D-A51D-08C072E6AB0C}" type="pres">
      <dgm:prSet presAssocID="{FAE6617E-9CAF-4948-81DD-E143DE65B8C5}" presName="conn2-1" presStyleLbl="parChTrans1D2" presStyleIdx="3" presStyleCnt="4"/>
      <dgm:spPr/>
      <dgm:t>
        <a:bodyPr/>
        <a:lstStyle/>
        <a:p>
          <a:endParaRPr lang="zh-TW" altLang="en-US"/>
        </a:p>
      </dgm:t>
    </dgm:pt>
    <dgm:pt modelId="{657F4E70-27BA-40DE-98BA-C2D46DB6B4CE}" type="pres">
      <dgm:prSet presAssocID="{FAE6617E-9CAF-4948-81DD-E143DE65B8C5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15A005FA-C417-4D38-8B03-29810027E826}" type="pres">
      <dgm:prSet presAssocID="{FB430495-6ADC-451E-81D6-74DB63082207}" presName="root2" presStyleCnt="0"/>
      <dgm:spPr/>
      <dgm:t>
        <a:bodyPr/>
        <a:lstStyle/>
        <a:p>
          <a:endParaRPr lang="zh-TW" altLang="en-US"/>
        </a:p>
      </dgm:t>
    </dgm:pt>
    <dgm:pt modelId="{804944BA-739C-4BAE-95D2-C8CE3FA39831}" type="pres">
      <dgm:prSet presAssocID="{FB430495-6ADC-451E-81D6-74DB63082207}" presName="LevelTwoTextNode" presStyleLbl="node2" presStyleIdx="3" presStyleCnt="4" custScaleX="11899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59A8AA5-AC42-4479-891D-C7B3E797BA24}" type="pres">
      <dgm:prSet presAssocID="{FB430495-6ADC-451E-81D6-74DB63082207}" presName="level3hierChild" presStyleCnt="0"/>
      <dgm:spPr/>
      <dgm:t>
        <a:bodyPr/>
        <a:lstStyle/>
        <a:p>
          <a:endParaRPr lang="zh-TW" altLang="en-US"/>
        </a:p>
      </dgm:t>
    </dgm:pt>
  </dgm:ptLst>
  <dgm:cxnLst>
    <dgm:cxn modelId="{7B5F14F4-83AC-466C-BA19-F4D0E68D0204}" type="presOf" srcId="{F7F72156-856A-488E-B472-80F4706FAE32}" destId="{D258D8CA-E43A-4DEA-B0CB-9958342BA0DD}" srcOrd="0" destOrd="0" presId="urn:microsoft.com/office/officeart/2008/layout/HorizontalMultiLevelHierarchy"/>
    <dgm:cxn modelId="{868B5013-052C-49D0-B1D2-AF056AA4ADC6}" srcId="{FFD7DB6E-A4DD-4B44-99C6-9C1B82E85FDF}" destId="{2C4E03AD-AE64-4FBA-99CE-AD3E2540B192}" srcOrd="0" destOrd="0" parTransId="{468D5D3A-0D77-46DD-9E6D-89C1E0AE660D}" sibTransId="{1621030C-F346-4EFE-B504-C596AD401BE0}"/>
    <dgm:cxn modelId="{CD0B2535-4E79-4987-9BBC-9FF0543AF258}" type="presOf" srcId="{ECDBFDF2-B1A6-4B1B-A686-85233AFB49C3}" destId="{A64D7758-D48E-400B-B23C-A4FB9FDDA0D6}" srcOrd="0" destOrd="0" presId="urn:microsoft.com/office/officeart/2008/layout/HorizontalMultiLevelHierarchy"/>
    <dgm:cxn modelId="{F187CDAE-C1D6-4E42-B40D-5AC553B38E03}" srcId="{2C4E03AD-AE64-4FBA-99CE-AD3E2540B192}" destId="{FB430495-6ADC-451E-81D6-74DB63082207}" srcOrd="3" destOrd="0" parTransId="{FAE6617E-9CAF-4948-81DD-E143DE65B8C5}" sibTransId="{AEDF1E95-0B92-4D9A-B2E8-F5FA28718F66}"/>
    <dgm:cxn modelId="{35F80DBA-6C3A-427E-8F2B-9B00A42A5736}" srcId="{2C4E03AD-AE64-4FBA-99CE-AD3E2540B192}" destId="{ECDBFDF2-B1A6-4B1B-A686-85233AFB49C3}" srcOrd="1" destOrd="0" parTransId="{6889E4D2-092B-4CAF-A08C-059AC85BDCAB}" sibTransId="{1383DE03-A197-41C7-8C75-AA877DD535FD}"/>
    <dgm:cxn modelId="{DCB06C38-8AC0-4DB2-8BA6-E94890A6E9DE}" type="presOf" srcId="{6889E4D2-092B-4CAF-A08C-059AC85BDCAB}" destId="{5C5732FD-0D91-48CD-B1CF-9A76EB83AB37}" srcOrd="1" destOrd="0" presId="urn:microsoft.com/office/officeart/2008/layout/HorizontalMultiLevelHierarchy"/>
    <dgm:cxn modelId="{0EACD412-914C-4733-950E-B785CE0AB5AD}" type="presOf" srcId="{FAE6617E-9CAF-4948-81DD-E143DE65B8C5}" destId="{B9AB0265-C4AA-445D-A51D-08C072E6AB0C}" srcOrd="0" destOrd="0" presId="urn:microsoft.com/office/officeart/2008/layout/HorizontalMultiLevelHierarchy"/>
    <dgm:cxn modelId="{81C6491E-E658-4FD1-89F8-679C1971DDAE}" srcId="{2C4E03AD-AE64-4FBA-99CE-AD3E2540B192}" destId="{F7F72156-856A-488E-B472-80F4706FAE32}" srcOrd="2" destOrd="0" parTransId="{2A78A78E-4136-4C02-A06B-F1C54E51F876}" sibTransId="{90D6E87D-22B9-4281-AFCB-B9DE0805E46A}"/>
    <dgm:cxn modelId="{0683ABF6-69C5-45C2-AEEC-C84182B5E1A7}" type="presOf" srcId="{2C4E03AD-AE64-4FBA-99CE-AD3E2540B192}" destId="{B11C3C0F-DE5E-4303-8182-3F5C79600137}" srcOrd="0" destOrd="0" presId="urn:microsoft.com/office/officeart/2008/layout/HorizontalMultiLevelHierarchy"/>
    <dgm:cxn modelId="{809AFDE5-898A-4FFE-869A-131982221DA6}" type="presOf" srcId="{FAE6617E-9CAF-4948-81DD-E143DE65B8C5}" destId="{657F4E70-27BA-40DE-98BA-C2D46DB6B4CE}" srcOrd="1" destOrd="0" presId="urn:microsoft.com/office/officeart/2008/layout/HorizontalMultiLevelHierarchy"/>
    <dgm:cxn modelId="{E99F3DFD-135F-4972-A214-935BB4B57AF0}" type="presOf" srcId="{2A78A78E-4136-4C02-A06B-F1C54E51F876}" destId="{B00ADD87-9462-4732-B843-09DF2723F7CC}" srcOrd="1" destOrd="0" presId="urn:microsoft.com/office/officeart/2008/layout/HorizontalMultiLevelHierarchy"/>
    <dgm:cxn modelId="{8AEF0F34-63ED-46E1-9C34-7D49726EA9F9}" type="presOf" srcId="{67A3DACC-BC56-403D-869E-8D042350A942}" destId="{ECEB5680-8E5D-4AF0-ABDF-5F34A2AA4132}" srcOrd="0" destOrd="0" presId="urn:microsoft.com/office/officeart/2008/layout/HorizontalMultiLevelHierarchy"/>
    <dgm:cxn modelId="{18B7A758-B454-46E2-9C0B-A53DFAAE62B0}" type="presOf" srcId="{FFD7DB6E-A4DD-4B44-99C6-9C1B82E85FDF}" destId="{3B75777D-09C2-4DB8-8812-084D51B5541D}" srcOrd="0" destOrd="0" presId="urn:microsoft.com/office/officeart/2008/layout/HorizontalMultiLevelHierarchy"/>
    <dgm:cxn modelId="{58899157-6FA9-46B7-BEB6-F00D3C80B53B}" type="presOf" srcId="{2A78A78E-4136-4C02-A06B-F1C54E51F876}" destId="{0AD58586-08E0-4315-BC67-12F1B519404B}" srcOrd="0" destOrd="0" presId="urn:microsoft.com/office/officeart/2008/layout/HorizontalMultiLevelHierarchy"/>
    <dgm:cxn modelId="{3EB17CF9-4813-4DE6-848B-E4F95AE29654}" type="presOf" srcId="{67A3DACC-BC56-403D-869E-8D042350A942}" destId="{DA24D166-007D-4953-A009-755024426544}" srcOrd="1" destOrd="0" presId="urn:microsoft.com/office/officeart/2008/layout/HorizontalMultiLevelHierarchy"/>
    <dgm:cxn modelId="{5E251C21-8FD6-4DDC-8E55-7D0A1A23C85A}" srcId="{2C4E03AD-AE64-4FBA-99CE-AD3E2540B192}" destId="{6789A65E-008B-4292-89E9-3AD8B058C9A5}" srcOrd="0" destOrd="0" parTransId="{67A3DACC-BC56-403D-869E-8D042350A942}" sibTransId="{2909CDB2-032F-429B-A5EA-E0A5DE1DE573}"/>
    <dgm:cxn modelId="{50CB2643-7A1E-4300-BFFB-3111B208CB24}" type="presOf" srcId="{6889E4D2-092B-4CAF-A08C-059AC85BDCAB}" destId="{24A1AF03-1A7B-4201-9EA9-CCA0EAED5612}" srcOrd="0" destOrd="0" presId="urn:microsoft.com/office/officeart/2008/layout/HorizontalMultiLevelHierarchy"/>
    <dgm:cxn modelId="{1AFF9414-51C0-4C55-BF99-1D194EAF4980}" type="presOf" srcId="{FB430495-6ADC-451E-81D6-74DB63082207}" destId="{804944BA-739C-4BAE-95D2-C8CE3FA39831}" srcOrd="0" destOrd="0" presId="urn:microsoft.com/office/officeart/2008/layout/HorizontalMultiLevelHierarchy"/>
    <dgm:cxn modelId="{3E900C43-D6C9-4091-9198-924E8D6989FF}" type="presOf" srcId="{6789A65E-008B-4292-89E9-3AD8B058C9A5}" destId="{0F8802C6-DCE9-4B71-BDAA-B27E37398436}" srcOrd="0" destOrd="0" presId="urn:microsoft.com/office/officeart/2008/layout/HorizontalMultiLevelHierarchy"/>
    <dgm:cxn modelId="{56F108B9-DB46-4674-AEFD-F3171ED169FA}" type="presParOf" srcId="{3B75777D-09C2-4DB8-8812-084D51B5541D}" destId="{7DF666D3-F6AF-4CD0-834F-B2FF3B293276}" srcOrd="0" destOrd="0" presId="urn:microsoft.com/office/officeart/2008/layout/HorizontalMultiLevelHierarchy"/>
    <dgm:cxn modelId="{67D36B86-B591-4496-BC1D-E963C2962B82}" type="presParOf" srcId="{7DF666D3-F6AF-4CD0-834F-B2FF3B293276}" destId="{B11C3C0F-DE5E-4303-8182-3F5C79600137}" srcOrd="0" destOrd="0" presId="urn:microsoft.com/office/officeart/2008/layout/HorizontalMultiLevelHierarchy"/>
    <dgm:cxn modelId="{7CB35E0D-9A5B-49F1-A4BF-C1EDAAC3C400}" type="presParOf" srcId="{7DF666D3-F6AF-4CD0-834F-B2FF3B293276}" destId="{B7618286-EDDF-4FAC-A712-932DD27380A7}" srcOrd="1" destOrd="0" presId="urn:microsoft.com/office/officeart/2008/layout/HorizontalMultiLevelHierarchy"/>
    <dgm:cxn modelId="{B018DEF2-CFD5-4983-9A63-09AF3F224F0C}" type="presParOf" srcId="{B7618286-EDDF-4FAC-A712-932DD27380A7}" destId="{ECEB5680-8E5D-4AF0-ABDF-5F34A2AA4132}" srcOrd="0" destOrd="0" presId="urn:microsoft.com/office/officeart/2008/layout/HorizontalMultiLevelHierarchy"/>
    <dgm:cxn modelId="{B2218A18-E436-4A56-9750-9EAC3EDDD14E}" type="presParOf" srcId="{ECEB5680-8E5D-4AF0-ABDF-5F34A2AA4132}" destId="{DA24D166-007D-4953-A009-755024426544}" srcOrd="0" destOrd="0" presId="urn:microsoft.com/office/officeart/2008/layout/HorizontalMultiLevelHierarchy"/>
    <dgm:cxn modelId="{7747C7CF-22D8-4528-9110-E3228C4B9242}" type="presParOf" srcId="{B7618286-EDDF-4FAC-A712-932DD27380A7}" destId="{0CA2A573-F7EB-4511-B906-427D82DA1ED1}" srcOrd="1" destOrd="0" presId="urn:microsoft.com/office/officeart/2008/layout/HorizontalMultiLevelHierarchy"/>
    <dgm:cxn modelId="{0B65C7E2-45F4-484D-8EC5-99A43C9C3091}" type="presParOf" srcId="{0CA2A573-F7EB-4511-B906-427D82DA1ED1}" destId="{0F8802C6-DCE9-4B71-BDAA-B27E37398436}" srcOrd="0" destOrd="0" presId="urn:microsoft.com/office/officeart/2008/layout/HorizontalMultiLevelHierarchy"/>
    <dgm:cxn modelId="{CD88F72C-2E9D-46D8-904A-AF056835738A}" type="presParOf" srcId="{0CA2A573-F7EB-4511-B906-427D82DA1ED1}" destId="{B3AC5E57-4580-46F6-A9BE-02AE49399147}" srcOrd="1" destOrd="0" presId="urn:microsoft.com/office/officeart/2008/layout/HorizontalMultiLevelHierarchy"/>
    <dgm:cxn modelId="{C1EDB322-346A-43C9-B881-4B0FA3F92998}" type="presParOf" srcId="{B7618286-EDDF-4FAC-A712-932DD27380A7}" destId="{24A1AF03-1A7B-4201-9EA9-CCA0EAED5612}" srcOrd="2" destOrd="0" presId="urn:microsoft.com/office/officeart/2008/layout/HorizontalMultiLevelHierarchy"/>
    <dgm:cxn modelId="{AD2D96E8-7D05-4D03-AFAE-0814335C7F8C}" type="presParOf" srcId="{24A1AF03-1A7B-4201-9EA9-CCA0EAED5612}" destId="{5C5732FD-0D91-48CD-B1CF-9A76EB83AB37}" srcOrd="0" destOrd="0" presId="urn:microsoft.com/office/officeart/2008/layout/HorizontalMultiLevelHierarchy"/>
    <dgm:cxn modelId="{4DF14EC9-7107-44AE-99DC-871530A8EAA3}" type="presParOf" srcId="{B7618286-EDDF-4FAC-A712-932DD27380A7}" destId="{A888265D-FF1F-44FC-8006-E2A7F15C091D}" srcOrd="3" destOrd="0" presId="urn:microsoft.com/office/officeart/2008/layout/HorizontalMultiLevelHierarchy"/>
    <dgm:cxn modelId="{1D7E8BC7-3BD2-46EE-95C4-03CDD29F2EF5}" type="presParOf" srcId="{A888265D-FF1F-44FC-8006-E2A7F15C091D}" destId="{A64D7758-D48E-400B-B23C-A4FB9FDDA0D6}" srcOrd="0" destOrd="0" presId="urn:microsoft.com/office/officeart/2008/layout/HorizontalMultiLevelHierarchy"/>
    <dgm:cxn modelId="{32014D68-D1A8-4742-BD7C-EFF313E411FF}" type="presParOf" srcId="{A888265D-FF1F-44FC-8006-E2A7F15C091D}" destId="{4ABA5DE3-F7DC-4605-A2FF-61E92F0A941D}" srcOrd="1" destOrd="0" presId="urn:microsoft.com/office/officeart/2008/layout/HorizontalMultiLevelHierarchy"/>
    <dgm:cxn modelId="{938C7094-AAFC-4814-A7DF-811C1E9E48C7}" type="presParOf" srcId="{B7618286-EDDF-4FAC-A712-932DD27380A7}" destId="{0AD58586-08E0-4315-BC67-12F1B519404B}" srcOrd="4" destOrd="0" presId="urn:microsoft.com/office/officeart/2008/layout/HorizontalMultiLevelHierarchy"/>
    <dgm:cxn modelId="{10C794B4-2B80-45AA-A6FE-08BEC09A6E5B}" type="presParOf" srcId="{0AD58586-08E0-4315-BC67-12F1B519404B}" destId="{B00ADD87-9462-4732-B843-09DF2723F7CC}" srcOrd="0" destOrd="0" presId="urn:microsoft.com/office/officeart/2008/layout/HorizontalMultiLevelHierarchy"/>
    <dgm:cxn modelId="{88D98810-B288-4391-B6C1-58B2BD96A163}" type="presParOf" srcId="{B7618286-EDDF-4FAC-A712-932DD27380A7}" destId="{A14357AE-AF44-4860-9C16-854C78495273}" srcOrd="5" destOrd="0" presId="urn:microsoft.com/office/officeart/2008/layout/HorizontalMultiLevelHierarchy"/>
    <dgm:cxn modelId="{0873E40D-3A61-4685-A7F6-C6F962EE7767}" type="presParOf" srcId="{A14357AE-AF44-4860-9C16-854C78495273}" destId="{D258D8CA-E43A-4DEA-B0CB-9958342BA0DD}" srcOrd="0" destOrd="0" presId="urn:microsoft.com/office/officeart/2008/layout/HorizontalMultiLevelHierarchy"/>
    <dgm:cxn modelId="{8B7AB099-BC8B-4634-A9B2-7A75E021D322}" type="presParOf" srcId="{A14357AE-AF44-4860-9C16-854C78495273}" destId="{2771F052-F1C5-477A-BF7A-1B0E98C7D725}" srcOrd="1" destOrd="0" presId="urn:microsoft.com/office/officeart/2008/layout/HorizontalMultiLevelHierarchy"/>
    <dgm:cxn modelId="{FA7A6AA3-1379-4DD0-9D07-C4051CA2640A}" type="presParOf" srcId="{B7618286-EDDF-4FAC-A712-932DD27380A7}" destId="{B9AB0265-C4AA-445D-A51D-08C072E6AB0C}" srcOrd="6" destOrd="0" presId="urn:microsoft.com/office/officeart/2008/layout/HorizontalMultiLevelHierarchy"/>
    <dgm:cxn modelId="{7078CE97-07EF-4384-B5F7-7961FC56D64D}" type="presParOf" srcId="{B9AB0265-C4AA-445D-A51D-08C072E6AB0C}" destId="{657F4E70-27BA-40DE-98BA-C2D46DB6B4CE}" srcOrd="0" destOrd="0" presId="urn:microsoft.com/office/officeart/2008/layout/HorizontalMultiLevelHierarchy"/>
    <dgm:cxn modelId="{B0074271-FC7A-40FD-9815-4CDD7A639B26}" type="presParOf" srcId="{B7618286-EDDF-4FAC-A712-932DD27380A7}" destId="{15A005FA-C417-4D38-8B03-29810027E826}" srcOrd="7" destOrd="0" presId="urn:microsoft.com/office/officeart/2008/layout/HorizontalMultiLevelHierarchy"/>
    <dgm:cxn modelId="{90367823-0744-4182-B5FC-DA5FA0070C14}" type="presParOf" srcId="{15A005FA-C417-4D38-8B03-29810027E826}" destId="{804944BA-739C-4BAE-95D2-C8CE3FA39831}" srcOrd="0" destOrd="0" presId="urn:microsoft.com/office/officeart/2008/layout/HorizontalMultiLevelHierarchy"/>
    <dgm:cxn modelId="{254130C2-149F-4394-80C7-57826C8C6337}" type="presParOf" srcId="{15A005FA-C417-4D38-8B03-29810027E826}" destId="{559A8AA5-AC42-4479-891D-C7B3E797BA2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2E6753-0CCE-4D47-A381-52A4B811FAC0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65C7620-4DAA-4D78-863B-2C7793A799B5}">
      <dgm:prSet phldrT="[文字]" custT="1"/>
      <dgm:spPr/>
      <dgm:t>
        <a:bodyPr/>
        <a:lstStyle/>
        <a:p>
          <a:r>
            <a:rPr lang="zh-TW" altLang="en-US" sz="28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小班寶貝</a:t>
          </a:r>
          <a:endParaRPr lang="en-US" altLang="zh-TW" sz="2800" dirty="0" smtClean="0">
            <a:latin typeface="華康古印體" panose="03010509000000000000" pitchFamily="65" charset="-120"/>
            <a:ea typeface="華康古印體" panose="03010509000000000000" pitchFamily="65" charset="-120"/>
          </a:endParaRPr>
        </a:p>
        <a:p>
          <a:r>
            <a:rPr lang="en-US" altLang="zh-TW" sz="28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6</a:t>
          </a:r>
          <a:r>
            <a:rPr lang="zh-TW" altLang="en-US" sz="28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人</a:t>
          </a:r>
          <a:endParaRPr lang="zh-TW" altLang="en-US" sz="2800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gm:t>
    </dgm:pt>
    <dgm:pt modelId="{12EF43DE-DA5D-4B12-A4BF-62EE75340370}" type="parTrans" cxnId="{149B3314-1B86-4E5C-8075-F0AD8E26B483}">
      <dgm:prSet/>
      <dgm:spPr/>
      <dgm:t>
        <a:bodyPr/>
        <a:lstStyle/>
        <a:p>
          <a:endParaRPr lang="zh-TW" altLang="en-US"/>
        </a:p>
      </dgm:t>
    </dgm:pt>
    <dgm:pt modelId="{ACDB3534-C727-4D24-BF3F-BDCE02CD1B05}" type="sibTrans" cxnId="{149B3314-1B86-4E5C-8075-F0AD8E26B483}">
      <dgm:prSet/>
      <dgm:spPr/>
      <dgm:t>
        <a:bodyPr/>
        <a:lstStyle/>
        <a:p>
          <a:endParaRPr lang="zh-TW" altLang="en-US"/>
        </a:p>
      </dgm:t>
    </dgm:pt>
    <dgm:pt modelId="{457C6365-0106-4A60-8FDD-F82964E03FDB}">
      <dgm:prSet phldrT="[文字]" custT="1"/>
      <dgm:spPr/>
      <dgm:t>
        <a:bodyPr/>
        <a:lstStyle/>
        <a:p>
          <a:r>
            <a:rPr lang="zh-TW" altLang="en-US" sz="28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中班寶貝</a:t>
          </a:r>
          <a:endParaRPr lang="en-US" altLang="zh-TW" sz="2800" dirty="0" smtClean="0">
            <a:latin typeface="華康古印體" panose="03010509000000000000" pitchFamily="65" charset="-120"/>
            <a:ea typeface="華康古印體" panose="03010509000000000000" pitchFamily="65" charset="-120"/>
          </a:endParaRPr>
        </a:p>
        <a:p>
          <a:r>
            <a:rPr lang="en-US" altLang="zh-TW" sz="28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24</a:t>
          </a:r>
          <a:r>
            <a:rPr lang="zh-TW" altLang="en-US" sz="28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人</a:t>
          </a:r>
          <a:endParaRPr lang="zh-TW" altLang="en-US" sz="2800" dirty="0"/>
        </a:p>
      </dgm:t>
    </dgm:pt>
    <dgm:pt modelId="{7D98D2D7-CAE3-4E2A-A34C-5BC440557822}" type="parTrans" cxnId="{0AEA0016-033A-454A-A54A-F3D02F164986}">
      <dgm:prSet/>
      <dgm:spPr/>
      <dgm:t>
        <a:bodyPr/>
        <a:lstStyle/>
        <a:p>
          <a:endParaRPr lang="zh-TW" altLang="en-US"/>
        </a:p>
      </dgm:t>
    </dgm:pt>
    <dgm:pt modelId="{D5BC0FD5-6610-4A23-ADAB-961B0F41FFD4}" type="sibTrans" cxnId="{0AEA0016-033A-454A-A54A-F3D02F164986}">
      <dgm:prSet/>
      <dgm:spPr/>
      <dgm:t>
        <a:bodyPr/>
        <a:lstStyle/>
        <a:p>
          <a:endParaRPr lang="zh-TW" altLang="en-US"/>
        </a:p>
      </dgm:t>
    </dgm:pt>
    <dgm:pt modelId="{2FBF0831-AB90-4770-A5E5-8B7562C1D45D}">
      <dgm:prSet phldrT="[文字]" custT="1"/>
      <dgm:spPr/>
      <dgm:t>
        <a:bodyPr/>
        <a:lstStyle/>
        <a:p>
          <a:r>
            <a:rPr lang="zh-TW" altLang="en-US" sz="28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男生</a:t>
          </a:r>
          <a:r>
            <a:rPr lang="en-US" altLang="zh-TW" sz="28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16</a:t>
          </a:r>
          <a:r>
            <a:rPr lang="zh-TW" altLang="en-US" sz="28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人</a:t>
          </a:r>
          <a:endParaRPr lang="zh-TW" altLang="en-US" sz="2800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gm:t>
    </dgm:pt>
    <dgm:pt modelId="{15CDBB8F-351E-4B43-A1B8-F6611485C2AC}" type="parTrans" cxnId="{2AF54DBF-493B-4CAD-BE9E-D6DBB26A0A00}">
      <dgm:prSet/>
      <dgm:spPr/>
      <dgm:t>
        <a:bodyPr/>
        <a:lstStyle/>
        <a:p>
          <a:endParaRPr lang="zh-TW" altLang="en-US"/>
        </a:p>
      </dgm:t>
    </dgm:pt>
    <dgm:pt modelId="{382CCEE0-EE23-42B3-847C-2AA007C80852}" type="sibTrans" cxnId="{2AF54DBF-493B-4CAD-BE9E-D6DBB26A0A00}">
      <dgm:prSet/>
      <dgm:spPr/>
      <dgm:t>
        <a:bodyPr/>
        <a:lstStyle/>
        <a:p>
          <a:endParaRPr lang="zh-TW" altLang="en-US"/>
        </a:p>
      </dgm:t>
    </dgm:pt>
    <dgm:pt modelId="{15865392-1B7A-421E-8CDF-F1DBAA6257D8}">
      <dgm:prSet phldrT="[文字]" custT="1"/>
      <dgm:spPr/>
      <dgm:t>
        <a:bodyPr/>
        <a:lstStyle/>
        <a:p>
          <a:r>
            <a:rPr lang="zh-TW" altLang="en-US" sz="28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女生</a:t>
          </a:r>
          <a:r>
            <a:rPr lang="en-US" altLang="zh-TW" sz="28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14</a:t>
          </a:r>
          <a:r>
            <a:rPr lang="zh-TW" altLang="en-US" sz="28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人</a:t>
          </a:r>
          <a:endParaRPr lang="zh-TW" altLang="en-US" sz="2800" dirty="0"/>
        </a:p>
      </dgm:t>
    </dgm:pt>
    <dgm:pt modelId="{07E19F80-6FA3-43D4-9A31-B38DF9F5DBCA}" type="parTrans" cxnId="{4547A1EF-95A9-4548-8D1F-B538C00B2B51}">
      <dgm:prSet/>
      <dgm:spPr/>
      <dgm:t>
        <a:bodyPr/>
        <a:lstStyle/>
        <a:p>
          <a:endParaRPr lang="zh-TW" altLang="en-US"/>
        </a:p>
      </dgm:t>
    </dgm:pt>
    <dgm:pt modelId="{760165D8-31AA-4395-9EF2-3E8EED78B7C0}" type="sibTrans" cxnId="{4547A1EF-95A9-4548-8D1F-B538C00B2B51}">
      <dgm:prSet/>
      <dgm:spPr/>
      <dgm:t>
        <a:bodyPr/>
        <a:lstStyle/>
        <a:p>
          <a:endParaRPr lang="zh-TW" altLang="en-US"/>
        </a:p>
      </dgm:t>
    </dgm:pt>
    <dgm:pt modelId="{B178F6B5-ABE8-492F-B169-658BA81466ED}">
      <dgm:prSet phldrT="[文字]"/>
      <dgm:spPr/>
      <dgm:t>
        <a:bodyPr/>
        <a:lstStyle/>
        <a:p>
          <a:r>
            <a:rPr lang="zh-TW" altLang="en-US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企鵝老師</a:t>
          </a:r>
          <a:r>
            <a:rPr lang="en-US" altLang="zh-TW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/</a:t>
          </a:r>
          <a:r>
            <a:rPr lang="zh-TW" altLang="en-US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小玉</a:t>
          </a:r>
          <a:r>
            <a:rPr lang="en-US" altLang="zh-TW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.</a:t>
          </a:r>
          <a:r>
            <a:rPr lang="zh-TW" altLang="en-US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心心</a:t>
          </a:r>
          <a:r>
            <a:rPr lang="en-US" altLang="zh-TW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.</a:t>
          </a:r>
          <a:r>
            <a:rPr lang="zh-TW" altLang="en-US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吳老師</a:t>
          </a:r>
          <a:r>
            <a:rPr lang="en-US" altLang="zh-TW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(</a:t>
          </a:r>
          <a:r>
            <a:rPr lang="zh-TW" altLang="en-US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助理老師</a:t>
          </a:r>
          <a:r>
            <a:rPr lang="en-US" altLang="zh-TW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)</a:t>
          </a:r>
        </a:p>
        <a:p>
          <a:r>
            <a:rPr lang="en-US" altLang="zh-TW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(</a:t>
          </a:r>
          <a:r>
            <a:rPr lang="zh-TW" altLang="en-US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林素玉</a:t>
          </a:r>
          <a:r>
            <a:rPr lang="en-US" altLang="zh-TW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/</a:t>
          </a:r>
          <a:r>
            <a:rPr lang="zh-TW" altLang="en-US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周心</a:t>
          </a:r>
          <a:r>
            <a:rPr lang="en-US" altLang="zh-TW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/</a:t>
          </a:r>
          <a:r>
            <a:rPr lang="zh-TW" altLang="en-US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吳錦昌</a:t>
          </a:r>
          <a:r>
            <a:rPr lang="en-US" altLang="zh-TW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)</a:t>
          </a:r>
          <a:endParaRPr lang="zh-TW" altLang="en-US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gm:t>
    </dgm:pt>
    <dgm:pt modelId="{B9B30841-8667-49BF-9B94-CFEF6C07FC34}" type="parTrans" cxnId="{E44FBDD9-864D-4143-ACA2-F1BB6B662553}">
      <dgm:prSet/>
      <dgm:spPr/>
      <dgm:t>
        <a:bodyPr/>
        <a:lstStyle/>
        <a:p>
          <a:endParaRPr lang="zh-TW" altLang="en-US"/>
        </a:p>
      </dgm:t>
    </dgm:pt>
    <dgm:pt modelId="{3F4737B3-3B62-4A12-81BB-0FBB40A25D28}" type="sibTrans" cxnId="{E44FBDD9-864D-4143-ACA2-F1BB6B662553}">
      <dgm:prSet/>
      <dgm:spPr/>
      <dgm:t>
        <a:bodyPr/>
        <a:lstStyle/>
        <a:p>
          <a:endParaRPr lang="zh-TW" altLang="en-US"/>
        </a:p>
      </dgm:t>
    </dgm:pt>
    <dgm:pt modelId="{06A9AFF5-C96E-41F6-A0E9-4F0823EAE270}" type="pres">
      <dgm:prSet presAssocID="{E02E6753-0CCE-4D47-A381-52A4B811FA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4DF4835-816C-40D4-B5AE-4FB8752F9A83}" type="pres">
      <dgm:prSet presAssocID="{D65C7620-4DAA-4D78-863B-2C7793A799B5}" presName="node" presStyleLbl="node1" presStyleIdx="0" presStyleCnt="5" custScaleX="111354" custLinFactNeighborX="4946" custLinFactNeighborY="70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0AFF93-072B-410A-BBA3-1E49C1A6B324}" type="pres">
      <dgm:prSet presAssocID="{ACDB3534-C727-4D24-BF3F-BDCE02CD1B05}" presName="sibTrans" presStyleCnt="0"/>
      <dgm:spPr/>
    </dgm:pt>
    <dgm:pt modelId="{3102C113-2A80-4207-814E-3C9A7AEDD099}" type="pres">
      <dgm:prSet presAssocID="{457C6365-0106-4A60-8FDD-F82964E03FD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6CB5C5-DAAF-4FF9-A3DF-D7AA1B71471F}" type="pres">
      <dgm:prSet presAssocID="{D5BC0FD5-6610-4A23-ADAB-961B0F41FFD4}" presName="sibTrans" presStyleCnt="0"/>
      <dgm:spPr/>
    </dgm:pt>
    <dgm:pt modelId="{B1FAA520-105A-459E-B551-E0ABCBA65109}" type="pres">
      <dgm:prSet presAssocID="{2FBF0831-AB90-4770-A5E5-8B7562C1D45D}" presName="node" presStyleLbl="node1" presStyleIdx="2" presStyleCnt="5" custScaleX="1095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4C995C-DE19-420E-89B3-606D32794D39}" type="pres">
      <dgm:prSet presAssocID="{382CCEE0-EE23-42B3-847C-2AA007C80852}" presName="sibTrans" presStyleCnt="0"/>
      <dgm:spPr/>
    </dgm:pt>
    <dgm:pt modelId="{8A0283B4-0F75-470E-A2FF-B9BB58998023}" type="pres">
      <dgm:prSet presAssocID="{15865392-1B7A-421E-8CDF-F1DBAA6257D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6B5FA7-E7D5-45B3-9DCA-747494CEA084}" type="pres">
      <dgm:prSet presAssocID="{760165D8-31AA-4395-9EF2-3E8EED78B7C0}" presName="sibTrans" presStyleCnt="0"/>
      <dgm:spPr/>
    </dgm:pt>
    <dgm:pt modelId="{C2800981-39EB-405A-B0D9-251318CEF972}" type="pres">
      <dgm:prSet presAssocID="{B178F6B5-ABE8-492F-B169-658BA81466ED}" presName="node" presStyleLbl="node1" presStyleIdx="4" presStyleCnt="5" custScaleX="271044" custLinFactNeighborX="0" custLinFactNeighborY="427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BC1366F-CAE6-4A10-A55A-EB44322061BA}" type="presOf" srcId="{2FBF0831-AB90-4770-A5E5-8B7562C1D45D}" destId="{B1FAA520-105A-459E-B551-E0ABCBA65109}" srcOrd="0" destOrd="0" presId="urn:microsoft.com/office/officeart/2005/8/layout/default"/>
    <dgm:cxn modelId="{E44FBDD9-864D-4143-ACA2-F1BB6B662553}" srcId="{E02E6753-0CCE-4D47-A381-52A4B811FAC0}" destId="{B178F6B5-ABE8-492F-B169-658BA81466ED}" srcOrd="4" destOrd="0" parTransId="{B9B30841-8667-49BF-9B94-CFEF6C07FC34}" sibTransId="{3F4737B3-3B62-4A12-81BB-0FBB40A25D28}"/>
    <dgm:cxn modelId="{80074C81-4FD7-4E38-8F1A-7EAFCCF6EEE2}" type="presOf" srcId="{E02E6753-0CCE-4D47-A381-52A4B811FAC0}" destId="{06A9AFF5-C96E-41F6-A0E9-4F0823EAE270}" srcOrd="0" destOrd="0" presId="urn:microsoft.com/office/officeart/2005/8/layout/default"/>
    <dgm:cxn modelId="{0AEA0016-033A-454A-A54A-F3D02F164986}" srcId="{E02E6753-0CCE-4D47-A381-52A4B811FAC0}" destId="{457C6365-0106-4A60-8FDD-F82964E03FDB}" srcOrd="1" destOrd="0" parTransId="{7D98D2D7-CAE3-4E2A-A34C-5BC440557822}" sibTransId="{D5BC0FD5-6610-4A23-ADAB-961B0F41FFD4}"/>
    <dgm:cxn modelId="{D9A52BEA-3690-44E0-9B37-FAB53E8995A6}" type="presOf" srcId="{D65C7620-4DAA-4D78-863B-2C7793A799B5}" destId="{14DF4835-816C-40D4-B5AE-4FB8752F9A83}" srcOrd="0" destOrd="0" presId="urn:microsoft.com/office/officeart/2005/8/layout/default"/>
    <dgm:cxn modelId="{3F50B3B3-1D75-45EC-BD62-02EBCDCEE339}" type="presOf" srcId="{457C6365-0106-4A60-8FDD-F82964E03FDB}" destId="{3102C113-2A80-4207-814E-3C9A7AEDD099}" srcOrd="0" destOrd="0" presId="urn:microsoft.com/office/officeart/2005/8/layout/default"/>
    <dgm:cxn modelId="{149B3314-1B86-4E5C-8075-F0AD8E26B483}" srcId="{E02E6753-0CCE-4D47-A381-52A4B811FAC0}" destId="{D65C7620-4DAA-4D78-863B-2C7793A799B5}" srcOrd="0" destOrd="0" parTransId="{12EF43DE-DA5D-4B12-A4BF-62EE75340370}" sibTransId="{ACDB3534-C727-4D24-BF3F-BDCE02CD1B05}"/>
    <dgm:cxn modelId="{4547A1EF-95A9-4548-8D1F-B538C00B2B51}" srcId="{E02E6753-0CCE-4D47-A381-52A4B811FAC0}" destId="{15865392-1B7A-421E-8CDF-F1DBAA6257D8}" srcOrd="3" destOrd="0" parTransId="{07E19F80-6FA3-43D4-9A31-B38DF9F5DBCA}" sibTransId="{760165D8-31AA-4395-9EF2-3E8EED78B7C0}"/>
    <dgm:cxn modelId="{2AF54DBF-493B-4CAD-BE9E-D6DBB26A0A00}" srcId="{E02E6753-0CCE-4D47-A381-52A4B811FAC0}" destId="{2FBF0831-AB90-4770-A5E5-8B7562C1D45D}" srcOrd="2" destOrd="0" parTransId="{15CDBB8F-351E-4B43-A1B8-F6611485C2AC}" sibTransId="{382CCEE0-EE23-42B3-847C-2AA007C80852}"/>
    <dgm:cxn modelId="{3C83C3A9-FF78-458B-8F99-67612EB4ADE0}" type="presOf" srcId="{15865392-1B7A-421E-8CDF-F1DBAA6257D8}" destId="{8A0283B4-0F75-470E-A2FF-B9BB58998023}" srcOrd="0" destOrd="0" presId="urn:microsoft.com/office/officeart/2005/8/layout/default"/>
    <dgm:cxn modelId="{6CACCCEC-348E-4CAB-8CC4-99175A8AA8CD}" type="presOf" srcId="{B178F6B5-ABE8-492F-B169-658BA81466ED}" destId="{C2800981-39EB-405A-B0D9-251318CEF972}" srcOrd="0" destOrd="0" presId="urn:microsoft.com/office/officeart/2005/8/layout/default"/>
    <dgm:cxn modelId="{7D301DAA-3888-4704-BA95-B60A9C89DD90}" type="presParOf" srcId="{06A9AFF5-C96E-41F6-A0E9-4F0823EAE270}" destId="{14DF4835-816C-40D4-B5AE-4FB8752F9A83}" srcOrd="0" destOrd="0" presId="urn:microsoft.com/office/officeart/2005/8/layout/default"/>
    <dgm:cxn modelId="{77A18A98-C020-401F-BFCB-F16005F39B83}" type="presParOf" srcId="{06A9AFF5-C96E-41F6-A0E9-4F0823EAE270}" destId="{D20AFF93-072B-410A-BBA3-1E49C1A6B324}" srcOrd="1" destOrd="0" presId="urn:microsoft.com/office/officeart/2005/8/layout/default"/>
    <dgm:cxn modelId="{343545E9-0F77-4640-AE2F-F81F6B1EE15B}" type="presParOf" srcId="{06A9AFF5-C96E-41F6-A0E9-4F0823EAE270}" destId="{3102C113-2A80-4207-814E-3C9A7AEDD099}" srcOrd="2" destOrd="0" presId="urn:microsoft.com/office/officeart/2005/8/layout/default"/>
    <dgm:cxn modelId="{EB6D4BC0-F7DE-4FDA-AD99-052382E4BA68}" type="presParOf" srcId="{06A9AFF5-C96E-41F6-A0E9-4F0823EAE270}" destId="{E56CB5C5-DAAF-4FF9-A3DF-D7AA1B71471F}" srcOrd="3" destOrd="0" presId="urn:microsoft.com/office/officeart/2005/8/layout/default"/>
    <dgm:cxn modelId="{9AAE2184-5D7D-4A2E-A13B-D79A178BC2D2}" type="presParOf" srcId="{06A9AFF5-C96E-41F6-A0E9-4F0823EAE270}" destId="{B1FAA520-105A-459E-B551-E0ABCBA65109}" srcOrd="4" destOrd="0" presId="urn:microsoft.com/office/officeart/2005/8/layout/default"/>
    <dgm:cxn modelId="{B33CEEEC-6A35-40F0-8E51-78987119A9B2}" type="presParOf" srcId="{06A9AFF5-C96E-41F6-A0E9-4F0823EAE270}" destId="{D04C995C-DE19-420E-89B3-606D32794D39}" srcOrd="5" destOrd="0" presId="urn:microsoft.com/office/officeart/2005/8/layout/default"/>
    <dgm:cxn modelId="{0AA62A2F-F7EE-4EC3-BD69-1B9D2BC3F193}" type="presParOf" srcId="{06A9AFF5-C96E-41F6-A0E9-4F0823EAE270}" destId="{8A0283B4-0F75-470E-A2FF-B9BB58998023}" srcOrd="6" destOrd="0" presId="urn:microsoft.com/office/officeart/2005/8/layout/default"/>
    <dgm:cxn modelId="{F1FE59F3-A80A-4BB5-9ACD-9D1FBD29BA7F}" type="presParOf" srcId="{06A9AFF5-C96E-41F6-A0E9-4F0823EAE270}" destId="{6A6B5FA7-E7D5-45B3-9DCA-747494CEA084}" srcOrd="7" destOrd="0" presId="urn:microsoft.com/office/officeart/2005/8/layout/default"/>
    <dgm:cxn modelId="{2C98F46A-BCE5-4196-B10F-63269BAFCB7C}" type="presParOf" srcId="{06A9AFF5-C96E-41F6-A0E9-4F0823EAE270}" destId="{C2800981-39EB-405A-B0D9-251318CEF97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CCEDEF-A08B-4712-B53D-D8B9F55B645E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TW" altLang="en-US"/>
        </a:p>
      </dgm:t>
    </dgm:pt>
    <dgm:pt modelId="{BF0C48CE-5CF2-41E1-A772-A46322461DCF}">
      <dgm:prSet phldrT="[文字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altLang="zh-TW" sz="2800" b="0" dirty="0" smtClean="0">
              <a:solidFill>
                <a:srgbClr val="FF0000"/>
              </a:solidFill>
              <a:effectLst/>
              <a:latin typeface="細明體"/>
              <a:ea typeface="細明體"/>
            </a:rPr>
            <a:t>《</a:t>
          </a:r>
          <a:r>
            <a:rPr lang="zh-TW" sz="2800" b="0" dirty="0" smtClean="0">
              <a:solidFill>
                <a:srgbClr val="FF0000"/>
              </a:solidFill>
              <a:effectLst/>
              <a:latin typeface="華康少女文字W7(P)" panose="040F0700000000000000" pitchFamily="82" charset="-120"/>
              <a:ea typeface="華康少女文字W7(P)" panose="040F0700000000000000" pitchFamily="82" charset="-120"/>
            </a:rPr>
            <a:t>國定假日</a:t>
          </a:r>
          <a:r>
            <a:rPr lang="en-US" altLang="zh-TW" sz="2800" b="0" dirty="0" smtClean="0">
              <a:solidFill>
                <a:srgbClr val="FF0000"/>
              </a:solidFill>
              <a:effectLst/>
              <a:latin typeface="細明體"/>
              <a:ea typeface="細明體"/>
            </a:rPr>
            <a:t>》</a:t>
          </a:r>
          <a:endParaRPr lang="en-US" altLang="zh-TW" sz="2800" b="0" dirty="0" smtClean="0">
            <a:solidFill>
              <a:srgbClr val="FF0000"/>
            </a:solidFill>
            <a:effectLst/>
            <a:latin typeface="華康少女文字W7(P)" panose="040F0700000000000000" pitchFamily="82" charset="-120"/>
            <a:ea typeface="華康少女文字W7(P)" panose="040F0700000000000000" pitchFamily="82" charset="-120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9/08(</a:t>
          </a:r>
          <a:r>
            <a:rPr lang="zh-TW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一</a:t>
          </a:r>
          <a:r>
            <a:rPr lang="en-US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)</a:t>
          </a:r>
          <a:r>
            <a:rPr lang="zh-TW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中秋節</a:t>
          </a:r>
          <a:endParaRPr lang="en-US" sz="2400" dirty="0" smtClean="0">
            <a:latin typeface="華康兒風體W3" panose="020F0400000000000000" pitchFamily="34" charset="-120"/>
            <a:ea typeface="華康兒風體W3" panose="020F0400000000000000" pitchFamily="34" charset="-120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10/10(</a:t>
          </a:r>
          <a:r>
            <a:rPr lang="zh-TW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四</a:t>
          </a:r>
          <a:r>
            <a:rPr lang="en-US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)</a:t>
          </a:r>
          <a:r>
            <a:rPr lang="zh-TW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國慶日</a:t>
          </a:r>
          <a:endParaRPr lang="en-US" altLang="zh-TW" sz="2400" dirty="0" smtClean="0">
            <a:latin typeface="華康兒風體W3" panose="020F0400000000000000" pitchFamily="34" charset="-120"/>
            <a:ea typeface="華康兒風體W3" panose="020F0400000000000000" pitchFamily="34" charset="-120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104/01/01(</a:t>
          </a:r>
          <a:r>
            <a:rPr lang="zh-TW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四</a:t>
          </a:r>
          <a:r>
            <a:rPr lang="en-US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)</a:t>
          </a:r>
          <a:r>
            <a:rPr lang="zh-TW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元旦</a:t>
          </a:r>
          <a:endParaRPr lang="en-US" altLang="zh-TW" sz="2400" b="1" dirty="0" smtClean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4865F866-9126-4BBD-AD7D-AF5751347CB7}" type="parTrans" cxnId="{953FA6EF-4C61-45F7-A138-6421B6E350FA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chemeClr val="tx2">
                <a:lumMod val="75000"/>
              </a:schemeClr>
            </a:solidFill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03EE51DB-F77F-447C-9017-E1343808C7D8}" type="sibTrans" cxnId="{953FA6EF-4C61-45F7-A138-6421B6E350FA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chemeClr val="tx2">
                <a:lumMod val="75000"/>
              </a:schemeClr>
            </a:solidFill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B887B757-57EF-427A-A840-09CA8C203516}">
      <dgm:prSet phldrT="[文字]"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altLang="zh-TW" sz="2800" b="0" dirty="0" smtClean="0">
              <a:solidFill>
                <a:srgbClr val="FF0000"/>
              </a:solidFill>
              <a:effectLst/>
              <a:latin typeface="細明體"/>
              <a:ea typeface="細明體"/>
            </a:rPr>
            <a:t>《</a:t>
          </a:r>
          <a:r>
            <a:rPr lang="zh-TW" altLang="en-US" sz="2400" b="0" dirty="0" smtClean="0">
              <a:solidFill>
                <a:srgbClr val="FF0000"/>
              </a:solidFill>
              <a:effectLst/>
              <a:latin typeface="華康少女文字W7(P)" panose="040F0700000000000000" pitchFamily="82" charset="-120"/>
              <a:ea typeface="華康少女文字W7(P)" panose="040F0700000000000000" pitchFamily="82" charset="-120"/>
            </a:rPr>
            <a:t>親子成長俱樂部</a:t>
          </a:r>
          <a:r>
            <a:rPr lang="en-US" altLang="zh-TW" sz="2400" b="0" dirty="0" smtClean="0">
              <a:solidFill>
                <a:srgbClr val="FF0000"/>
              </a:solidFill>
              <a:effectLst/>
              <a:latin typeface="細明體"/>
              <a:ea typeface="細明體"/>
            </a:rPr>
            <a:t>》</a:t>
          </a:r>
          <a:endParaRPr lang="en-US" altLang="zh-TW" sz="2400" b="0" dirty="0" smtClean="0">
            <a:solidFill>
              <a:srgbClr val="FF0000"/>
            </a:solidFill>
            <a:effectLst/>
            <a:latin typeface="華康少女文字W7(P)" panose="040F0700000000000000" pitchFamily="82" charset="-120"/>
            <a:ea typeface="華康少女文字W7(P)" panose="040F0700000000000000" pitchFamily="82" charset="-120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10/25(</a:t>
          </a:r>
          <a:r>
            <a:rPr lang="zh-TW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六</a:t>
          </a:r>
          <a:r>
            <a:rPr lang="en-US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)</a:t>
          </a:r>
          <a:r>
            <a:rPr lang="zh-TW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第一次</a:t>
          </a:r>
          <a:endParaRPr lang="en-US" altLang="zh-TW" sz="2400" dirty="0" smtClean="0">
            <a:latin typeface="華康兒風體W3" panose="020F0400000000000000" pitchFamily="34" charset="-120"/>
            <a:ea typeface="華康兒風體W3" panose="020F0400000000000000" pitchFamily="34" charset="-120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12/20(</a:t>
          </a:r>
          <a:r>
            <a:rPr lang="zh-TW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六</a:t>
          </a:r>
          <a:r>
            <a:rPr lang="en-US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)</a:t>
          </a:r>
          <a:r>
            <a:rPr lang="zh-TW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第二次</a:t>
          </a:r>
          <a:endParaRPr lang="en-US" altLang="zh-TW" sz="2400" dirty="0" smtClean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6B30DE92-E2B4-4B83-9811-9A2390AAAC13}" type="parTrans" cxnId="{C6C727D3-23A9-48A7-919C-923ACD96CAC2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chemeClr val="tx2">
                <a:lumMod val="75000"/>
              </a:schemeClr>
            </a:solidFill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6735F888-0C9D-4889-B975-62B5C5152BB6}" type="sibTrans" cxnId="{C6C727D3-23A9-48A7-919C-923ACD96CAC2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chemeClr val="tx2">
                <a:lumMod val="75000"/>
              </a:schemeClr>
            </a:solidFill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75AD9CA9-2AAA-4959-8F7E-849B0AA7244A}">
      <dgm:prSet phldrT="[文字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altLang="zh-TW" sz="2800" b="1" dirty="0" smtClean="0">
              <a:solidFill>
                <a:srgbClr val="7030A0"/>
              </a:solidFill>
              <a:effectLst/>
              <a:latin typeface="細明體"/>
              <a:ea typeface="細明體"/>
            </a:rPr>
            <a:t>《</a:t>
          </a:r>
          <a:r>
            <a:rPr lang="zh-TW" altLang="en-US" sz="2800" b="1" dirty="0" smtClean="0">
              <a:solidFill>
                <a:srgbClr val="7030A0"/>
              </a:solidFill>
              <a:effectLst/>
              <a:latin typeface="華康少女文字W5" panose="040F0509000000000000" pitchFamily="81" charset="-120"/>
              <a:ea typeface="華康少女文字W5" panose="040F0509000000000000" pitchFamily="81" charset="-120"/>
            </a:rPr>
            <a:t>全園清潔日</a:t>
          </a:r>
          <a:r>
            <a:rPr lang="en-US" altLang="zh-TW" sz="2800" b="1" dirty="0" smtClean="0">
              <a:solidFill>
                <a:srgbClr val="7030A0"/>
              </a:solidFill>
              <a:effectLst/>
              <a:latin typeface="細明體"/>
              <a:ea typeface="細明體"/>
            </a:rPr>
            <a:t>》</a:t>
          </a:r>
          <a:endParaRPr lang="en-US" altLang="zh-TW" sz="2800" b="1" dirty="0" smtClean="0">
            <a:solidFill>
              <a:srgbClr val="7030A0"/>
            </a:solidFill>
            <a:effectLst/>
            <a:latin typeface="華康少女文字W5" panose="040F0509000000000000" pitchFamily="81" charset="-120"/>
            <a:ea typeface="華康少女文字W5" panose="040F0509000000000000" pitchFamily="81" charset="-120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dirty="0" smtClean="0">
              <a:solidFill>
                <a:schemeClr val="tx1"/>
              </a:solidFill>
              <a:latin typeface="華康兒風體W3" panose="020F0400000000000000" pitchFamily="34" charset="-120"/>
              <a:ea typeface="華康兒風體W3" panose="020F0400000000000000" pitchFamily="34" charset="-120"/>
            </a:rPr>
            <a:t>10</a:t>
          </a:r>
          <a:r>
            <a:rPr lang="zh-TW" altLang="en-US" sz="2400" dirty="0" smtClean="0">
              <a:solidFill>
                <a:schemeClr val="tx1"/>
              </a:solidFill>
              <a:latin typeface="華康兒風體W3" panose="020F0400000000000000" pitchFamily="34" charset="-120"/>
              <a:ea typeface="華康兒風體W3" panose="020F0400000000000000" pitchFamily="34" charset="-120"/>
            </a:rPr>
            <a:t>月 </a:t>
          </a:r>
          <a:r>
            <a:rPr lang="zh-TW" sz="2400" dirty="0" smtClean="0">
              <a:solidFill>
                <a:schemeClr val="tx1"/>
              </a:solidFill>
              <a:latin typeface="華康兒風體W3" panose="020F0400000000000000" pitchFamily="34" charset="-120"/>
              <a:ea typeface="華康兒風體W3" panose="020F0400000000000000" pitchFamily="34" charset="-120"/>
            </a:rPr>
            <a:t>第一次</a:t>
          </a:r>
          <a:endParaRPr lang="en-US" altLang="zh-TW" sz="2400" dirty="0" smtClean="0">
            <a:solidFill>
              <a:schemeClr val="tx1"/>
            </a:solidFill>
            <a:latin typeface="華康兒風體W3" panose="020F0400000000000000" pitchFamily="34" charset="-120"/>
            <a:ea typeface="華康兒風體W3" panose="020F0400000000000000" pitchFamily="34" charset="-120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12</a:t>
          </a:r>
          <a:r>
            <a:rPr lang="zh-TW" altLang="en-US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月 </a:t>
          </a:r>
          <a:r>
            <a:rPr lang="zh-TW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第二次</a:t>
          </a:r>
          <a:endParaRPr lang="zh-TW" altLang="en-US" sz="2400" b="1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49594416-DC1C-4822-BD8D-1B9A7A615679}" type="parTrans" cxnId="{99E09376-4C77-4453-8D09-514B1F431EB5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chemeClr val="tx2">
                <a:lumMod val="75000"/>
              </a:schemeClr>
            </a:solidFill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F6A9FADD-9A73-4F7A-843D-CEAC4F577508}" type="sibTrans" cxnId="{99E09376-4C77-4453-8D09-514B1F431EB5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chemeClr val="tx2">
                <a:lumMod val="75000"/>
              </a:schemeClr>
            </a:solidFill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2AC9D338-9691-4966-ABCA-25B896415AC0}">
      <dgm:prSet phldrT="[文字]" custT="1"/>
      <dgm:sp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altLang="zh-TW" sz="2400" b="1" dirty="0" smtClean="0">
              <a:solidFill>
                <a:srgbClr val="7030A0"/>
              </a:solidFill>
              <a:effectLst/>
              <a:latin typeface="細明體"/>
              <a:ea typeface="細明體"/>
            </a:rPr>
            <a:t>《</a:t>
          </a:r>
          <a:r>
            <a:rPr lang="zh-TW" sz="2400" b="1" dirty="0" smtClean="0">
              <a:solidFill>
                <a:srgbClr val="7030A0"/>
              </a:solidFill>
              <a:effectLst/>
              <a:latin typeface="華康少女文字W7(P)" panose="040F0700000000000000" pitchFamily="82" charset="-120"/>
              <a:ea typeface="華康少女文字W7(P)" panose="040F0700000000000000" pitchFamily="82" charset="-120"/>
            </a:rPr>
            <a:t>全校校慶暨運動會</a:t>
          </a:r>
          <a:r>
            <a:rPr lang="en-US" altLang="zh-TW" sz="2400" b="1" dirty="0" smtClean="0">
              <a:solidFill>
                <a:srgbClr val="7030A0"/>
              </a:solidFill>
              <a:effectLst/>
              <a:latin typeface="細明體"/>
              <a:ea typeface="細明體"/>
            </a:rPr>
            <a:t>》</a:t>
          </a:r>
          <a:endParaRPr lang="en-US" sz="2400" b="1" dirty="0" smtClean="0">
            <a:solidFill>
              <a:srgbClr val="7030A0"/>
            </a:solidFill>
            <a:effectLst/>
            <a:latin typeface="華康少女文字W7(P)" panose="040F0700000000000000" pitchFamily="82" charset="-120"/>
            <a:ea typeface="華康少女文字W7(P)" panose="040F0700000000000000" pitchFamily="82" charset="-120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12/06(</a:t>
          </a:r>
          <a:r>
            <a:rPr lang="zh-TW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六</a:t>
          </a:r>
          <a:r>
            <a:rPr lang="en-US" sz="24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)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0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01/02(</a:t>
          </a:r>
          <a:r>
            <a:rPr lang="zh-TW" sz="20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五</a:t>
          </a:r>
          <a:r>
            <a:rPr lang="en-US" sz="20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)</a:t>
          </a:r>
          <a:r>
            <a:rPr lang="zh-TW" sz="20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補假一日</a:t>
          </a:r>
          <a:endParaRPr lang="en-US" altLang="zh-TW" sz="2000" dirty="0" smtClean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AC036E44-E955-4FE6-B2B1-3BBA1164DC45}" type="parTrans" cxnId="{39CA06F2-9E47-4B8A-BF0C-1BFB607D33CE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chemeClr val="tx2">
                <a:lumMod val="75000"/>
              </a:schemeClr>
            </a:solidFill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1D544D46-7B5E-4D68-946C-A0049F3288B0}" type="sibTrans" cxnId="{39CA06F2-9E47-4B8A-BF0C-1BFB607D33CE}">
      <dgm:prSet/>
      <dgm:spPr/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zh-TW" altLang="en-US">
            <a:solidFill>
              <a:schemeClr val="tx2">
                <a:lumMod val="75000"/>
              </a:schemeClr>
            </a:solidFill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759C39EF-C119-4D47-8C19-4AE348D0B295}">
      <dgm:prSet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pPr algn="l"/>
          <a:r>
            <a:rPr lang="en-US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01/26(</a:t>
          </a:r>
          <a:r>
            <a:rPr lang="zh-TW" altLang="en-US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一</a:t>
          </a:r>
          <a:r>
            <a:rPr lang="en-US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)</a:t>
          </a:r>
          <a:r>
            <a:rPr lang="zh-TW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課後留園最後一天</a:t>
          </a:r>
          <a:endParaRPr lang="en-US" altLang="zh-TW" dirty="0" smtClean="0">
            <a:latin typeface="華康兒風體W3" panose="020F0400000000000000" pitchFamily="34" charset="-120"/>
            <a:ea typeface="華康兒風體W3" panose="020F0400000000000000" pitchFamily="34" charset="-120"/>
          </a:endParaRPr>
        </a:p>
        <a:p>
          <a:pPr algn="l"/>
          <a:r>
            <a:rPr lang="en-US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01/27(</a:t>
          </a:r>
          <a:r>
            <a:rPr lang="zh-TW" altLang="en-US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二</a:t>
          </a:r>
          <a:r>
            <a:rPr lang="en-US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)</a:t>
          </a:r>
          <a:r>
            <a:rPr lang="zh-TW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休業式</a:t>
          </a:r>
          <a:r>
            <a:rPr lang="en-US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/>
          </a:r>
          <a:br>
            <a:rPr lang="en-US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</a:br>
          <a:r>
            <a:rPr lang="zh-TW" altLang="en-US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               </a:t>
          </a:r>
          <a:r>
            <a:rPr lang="zh-TW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半日不用午餐</a:t>
          </a:r>
          <a:endParaRPr lang="en-US" altLang="zh-TW" dirty="0" smtClean="0">
            <a:latin typeface="華康兒風體W3" panose="020F0400000000000000" pitchFamily="34" charset="-120"/>
            <a:ea typeface="華康兒風體W3" panose="020F0400000000000000" pitchFamily="34" charset="-120"/>
          </a:endParaRPr>
        </a:p>
        <a:p>
          <a:pPr algn="l"/>
          <a:r>
            <a:rPr lang="en-US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01/28(</a:t>
          </a:r>
          <a:r>
            <a:rPr lang="zh-TW" altLang="en-US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三</a:t>
          </a:r>
          <a:r>
            <a:rPr lang="en-US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)</a:t>
          </a:r>
          <a:r>
            <a:rPr lang="zh-TW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寒假開始</a:t>
          </a:r>
          <a:r>
            <a:rPr lang="en-US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/>
          </a:r>
          <a:br>
            <a:rPr lang="en-US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</a:br>
          <a:r>
            <a:rPr lang="zh-TW" altLang="en-US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                 </a:t>
          </a:r>
          <a:r>
            <a:rPr lang="zh-TW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至</a:t>
          </a:r>
          <a:r>
            <a:rPr lang="en-US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104</a:t>
          </a:r>
          <a:r>
            <a:rPr lang="zh-TW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年 </a:t>
          </a:r>
          <a:r>
            <a:rPr lang="en-US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2</a:t>
          </a:r>
          <a:r>
            <a:rPr lang="zh-TW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月</a:t>
          </a:r>
          <a:r>
            <a:rPr lang="en-US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23</a:t>
          </a:r>
          <a:r>
            <a:rPr lang="zh-TW" altLang="zh-TW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日</a:t>
          </a:r>
          <a:endParaRPr lang="en-US" altLang="zh-TW" b="1" dirty="0" smtClean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D312CC47-885B-4FDD-939E-427F080251F9}" type="parTrans" cxnId="{86376DC1-F243-42D4-81FC-8BE9427F7538}">
      <dgm:prSet/>
      <dgm:spPr/>
      <dgm:t>
        <a:bodyPr/>
        <a:lstStyle/>
        <a:p>
          <a:pPr algn="ctr"/>
          <a:endParaRPr lang="zh-TW" altLang="en-US">
            <a:solidFill>
              <a:schemeClr val="tx2">
                <a:lumMod val="75000"/>
              </a:schemeClr>
            </a:solidFill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87063D8A-9B89-404F-97A7-76DD22E793C1}" type="sibTrans" cxnId="{86376DC1-F243-42D4-81FC-8BE9427F7538}">
      <dgm:prSet/>
      <dgm:spPr/>
      <dgm:t>
        <a:bodyPr/>
        <a:lstStyle/>
        <a:p>
          <a:pPr algn="ctr"/>
          <a:endParaRPr lang="zh-TW" altLang="en-US">
            <a:solidFill>
              <a:schemeClr val="tx2">
                <a:lumMod val="75000"/>
              </a:schemeClr>
            </a:solidFill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C85FDA4F-10E4-4D84-9888-F2387E10B364}">
      <dgm:prSet custT="1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TW" altLang="en-US" sz="2800" b="1" dirty="0" smtClean="0">
              <a:effectLst/>
              <a:latin typeface="華康兒風體W3" panose="020F0400000000000000" pitchFamily="34" charset="-120"/>
              <a:ea typeface="華康兒風體W3" panose="020F0400000000000000" pitchFamily="34" charset="-120"/>
            </a:rPr>
            <a:t>戶外教學</a:t>
          </a:r>
          <a:endParaRPr lang="en-US" altLang="zh-TW" sz="2800" b="1" dirty="0" smtClean="0">
            <a:effectLst/>
            <a:latin typeface="華康兒風體W3" panose="020F0400000000000000" pitchFamily="34" charset="-120"/>
            <a:ea typeface="華康兒風體W3" panose="020F0400000000000000" pitchFamily="34" charset="-120"/>
          </a:endParaRPr>
        </a:p>
        <a:p>
          <a:pPr algn="ctr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暫定</a:t>
          </a:r>
          <a:r>
            <a:rPr lang="en-US" sz="28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11</a:t>
          </a:r>
          <a:r>
            <a:rPr lang="zh-TW" altLang="en-US" sz="28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月</a:t>
          </a:r>
          <a:endParaRPr lang="zh-TW" altLang="en-US" sz="28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1C42AE09-46EC-42E0-9FEC-3EF334F66503}" type="parTrans" cxnId="{89B5E67D-4032-4566-984E-4CF27B7F7A59}">
      <dgm:prSet/>
      <dgm:spPr/>
      <dgm:t>
        <a:bodyPr/>
        <a:lstStyle/>
        <a:p>
          <a:pPr algn="ctr"/>
          <a:endParaRPr lang="zh-TW" altLang="en-US">
            <a:solidFill>
              <a:schemeClr val="tx2">
                <a:lumMod val="75000"/>
              </a:schemeClr>
            </a:solidFill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D7275F86-FC5D-4466-AFC8-F4726BC5F269}" type="sibTrans" cxnId="{89B5E67D-4032-4566-984E-4CF27B7F7A59}">
      <dgm:prSet/>
      <dgm:spPr/>
      <dgm:t>
        <a:bodyPr/>
        <a:lstStyle/>
        <a:p>
          <a:pPr algn="ctr"/>
          <a:endParaRPr lang="zh-TW" altLang="en-US">
            <a:solidFill>
              <a:schemeClr val="tx2">
                <a:lumMod val="75000"/>
              </a:schemeClr>
            </a:solidFill>
            <a:latin typeface="華康兒風體W3" panose="020F0400000000000000" pitchFamily="34" charset="-120"/>
            <a:ea typeface="華康兒風體W3" panose="020F0400000000000000" pitchFamily="34" charset="-120"/>
          </a:endParaRPr>
        </a:p>
      </dgm:t>
    </dgm:pt>
    <dgm:pt modelId="{18EC12BC-A9FC-4C16-8B5A-BE3B387A96F8}" type="pres">
      <dgm:prSet presAssocID="{9ACCEDEF-A08B-4712-B53D-D8B9F55B64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A4A94BB-0E31-472B-9CD8-81A4D6422F26}" type="pres">
      <dgm:prSet presAssocID="{BF0C48CE-5CF2-41E1-A772-A46322461DC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0736DC-5B4D-44C6-8254-1186B9766A43}" type="pres">
      <dgm:prSet presAssocID="{03EE51DB-F77F-447C-9017-E1343808C7D8}" presName="sibTrans" presStyleCnt="0"/>
      <dgm:spPr/>
      <dgm:t>
        <a:bodyPr/>
        <a:lstStyle/>
        <a:p>
          <a:endParaRPr lang="zh-TW" altLang="en-US"/>
        </a:p>
      </dgm:t>
    </dgm:pt>
    <dgm:pt modelId="{0BACE744-D20A-4F56-A3FA-3E12705558ED}" type="pres">
      <dgm:prSet presAssocID="{B887B757-57EF-427A-A840-09CA8C20351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4025D3-9372-40C5-89D3-86E7D253E6E5}" type="pres">
      <dgm:prSet presAssocID="{6735F888-0C9D-4889-B975-62B5C5152BB6}" presName="sibTrans" presStyleCnt="0"/>
      <dgm:spPr/>
      <dgm:t>
        <a:bodyPr/>
        <a:lstStyle/>
        <a:p>
          <a:endParaRPr lang="zh-TW" altLang="en-US"/>
        </a:p>
      </dgm:t>
    </dgm:pt>
    <dgm:pt modelId="{06D3E94C-B84D-40EA-AF00-1B8328364298}" type="pres">
      <dgm:prSet presAssocID="{75AD9CA9-2AAA-4959-8F7E-849B0AA7244A}" presName="node" presStyleLbl="node1" presStyleIdx="2" presStyleCnt="6" custLinFactNeighborX="-1008" custLinFactNeighborY="-94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97A6AA-4008-417A-9842-8B9B04383277}" type="pres">
      <dgm:prSet presAssocID="{F6A9FADD-9A73-4F7A-843D-CEAC4F577508}" presName="sibTrans" presStyleCnt="0"/>
      <dgm:spPr/>
      <dgm:t>
        <a:bodyPr/>
        <a:lstStyle/>
        <a:p>
          <a:endParaRPr lang="zh-TW" altLang="en-US"/>
        </a:p>
      </dgm:t>
    </dgm:pt>
    <dgm:pt modelId="{F91D06F9-FD39-4320-B7DF-219BB84F2057}" type="pres">
      <dgm:prSet presAssocID="{2AC9D338-9691-4966-ABCA-25B896415AC0}" presName="node" presStyleLbl="node1" presStyleIdx="3" presStyleCnt="6" custLinFactNeighborY="-881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7DCABF-F5D5-4555-9B81-674510277CAB}" type="pres">
      <dgm:prSet presAssocID="{1D544D46-7B5E-4D68-946C-A0049F3288B0}" presName="sibTrans" presStyleCnt="0"/>
      <dgm:spPr/>
      <dgm:t>
        <a:bodyPr/>
        <a:lstStyle/>
        <a:p>
          <a:endParaRPr lang="zh-TW" altLang="en-US"/>
        </a:p>
      </dgm:t>
    </dgm:pt>
    <dgm:pt modelId="{57CED781-A766-4DE0-9A34-DB3AD553AC3F}" type="pres">
      <dgm:prSet presAssocID="{C85FDA4F-10E4-4D84-9888-F2387E10B364}" presName="node" presStyleLbl="node1" presStyleIdx="4" presStyleCnt="6" custLinFactNeighborY="-174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748A9D-30A0-4546-BB85-A7DB949CCA05}" type="pres">
      <dgm:prSet presAssocID="{D7275F86-FC5D-4466-AFC8-F4726BC5F269}" presName="sibTrans" presStyleCnt="0"/>
      <dgm:spPr/>
      <dgm:t>
        <a:bodyPr/>
        <a:lstStyle/>
        <a:p>
          <a:endParaRPr lang="zh-TW" altLang="en-US"/>
        </a:p>
      </dgm:t>
    </dgm:pt>
    <dgm:pt modelId="{F927D9FC-7876-4DFC-81DC-CDFAD8511056}" type="pres">
      <dgm:prSet presAssocID="{759C39EF-C119-4D47-8C19-4AE348D0B295}" presName="node" presStyleLbl="node1" presStyleIdx="5" presStyleCnt="6" custLinFactNeighborY="-174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1ED9F0A-02AE-4656-AB3A-D75294A435B9}" type="presOf" srcId="{B887B757-57EF-427A-A840-09CA8C203516}" destId="{0BACE744-D20A-4F56-A3FA-3E12705558ED}" srcOrd="0" destOrd="0" presId="urn:microsoft.com/office/officeart/2005/8/layout/default"/>
    <dgm:cxn modelId="{6D17CBF3-7405-4C74-BC33-27C95917EC3E}" type="presOf" srcId="{C85FDA4F-10E4-4D84-9888-F2387E10B364}" destId="{57CED781-A766-4DE0-9A34-DB3AD553AC3F}" srcOrd="0" destOrd="0" presId="urn:microsoft.com/office/officeart/2005/8/layout/default"/>
    <dgm:cxn modelId="{99E09376-4C77-4453-8D09-514B1F431EB5}" srcId="{9ACCEDEF-A08B-4712-B53D-D8B9F55B645E}" destId="{75AD9CA9-2AAA-4959-8F7E-849B0AA7244A}" srcOrd="2" destOrd="0" parTransId="{49594416-DC1C-4822-BD8D-1B9A7A615679}" sibTransId="{F6A9FADD-9A73-4F7A-843D-CEAC4F577508}"/>
    <dgm:cxn modelId="{1CADD640-2F00-4C2A-806B-5FB5AD22124D}" type="presOf" srcId="{759C39EF-C119-4D47-8C19-4AE348D0B295}" destId="{F927D9FC-7876-4DFC-81DC-CDFAD8511056}" srcOrd="0" destOrd="0" presId="urn:microsoft.com/office/officeart/2005/8/layout/default"/>
    <dgm:cxn modelId="{39CA06F2-9E47-4B8A-BF0C-1BFB607D33CE}" srcId="{9ACCEDEF-A08B-4712-B53D-D8B9F55B645E}" destId="{2AC9D338-9691-4966-ABCA-25B896415AC0}" srcOrd="3" destOrd="0" parTransId="{AC036E44-E955-4FE6-B2B1-3BBA1164DC45}" sibTransId="{1D544D46-7B5E-4D68-946C-A0049F3288B0}"/>
    <dgm:cxn modelId="{89B5E67D-4032-4566-984E-4CF27B7F7A59}" srcId="{9ACCEDEF-A08B-4712-B53D-D8B9F55B645E}" destId="{C85FDA4F-10E4-4D84-9888-F2387E10B364}" srcOrd="4" destOrd="0" parTransId="{1C42AE09-46EC-42E0-9FEC-3EF334F66503}" sibTransId="{D7275F86-FC5D-4466-AFC8-F4726BC5F269}"/>
    <dgm:cxn modelId="{86376DC1-F243-42D4-81FC-8BE9427F7538}" srcId="{9ACCEDEF-A08B-4712-B53D-D8B9F55B645E}" destId="{759C39EF-C119-4D47-8C19-4AE348D0B295}" srcOrd="5" destOrd="0" parTransId="{D312CC47-885B-4FDD-939E-427F080251F9}" sibTransId="{87063D8A-9B89-404F-97A7-76DD22E793C1}"/>
    <dgm:cxn modelId="{D667279F-D377-498D-AACD-4F381786C102}" type="presOf" srcId="{2AC9D338-9691-4966-ABCA-25B896415AC0}" destId="{F91D06F9-FD39-4320-B7DF-219BB84F2057}" srcOrd="0" destOrd="0" presId="urn:microsoft.com/office/officeart/2005/8/layout/default"/>
    <dgm:cxn modelId="{2E618512-01F1-4096-9E51-3CAB1DE810AD}" type="presOf" srcId="{75AD9CA9-2AAA-4959-8F7E-849B0AA7244A}" destId="{06D3E94C-B84D-40EA-AF00-1B8328364298}" srcOrd="0" destOrd="0" presId="urn:microsoft.com/office/officeart/2005/8/layout/default"/>
    <dgm:cxn modelId="{F5959FD1-FC2C-494B-A5AF-DE8EF63EA6EA}" type="presOf" srcId="{9ACCEDEF-A08B-4712-B53D-D8B9F55B645E}" destId="{18EC12BC-A9FC-4C16-8B5A-BE3B387A96F8}" srcOrd="0" destOrd="0" presId="urn:microsoft.com/office/officeart/2005/8/layout/default"/>
    <dgm:cxn modelId="{C6C727D3-23A9-48A7-919C-923ACD96CAC2}" srcId="{9ACCEDEF-A08B-4712-B53D-D8B9F55B645E}" destId="{B887B757-57EF-427A-A840-09CA8C203516}" srcOrd="1" destOrd="0" parTransId="{6B30DE92-E2B4-4B83-9811-9A2390AAAC13}" sibTransId="{6735F888-0C9D-4889-B975-62B5C5152BB6}"/>
    <dgm:cxn modelId="{62448250-41BA-4CB0-8382-0CDD71778260}" type="presOf" srcId="{BF0C48CE-5CF2-41E1-A772-A46322461DCF}" destId="{8A4A94BB-0E31-472B-9CD8-81A4D6422F26}" srcOrd="0" destOrd="0" presId="urn:microsoft.com/office/officeart/2005/8/layout/default"/>
    <dgm:cxn modelId="{953FA6EF-4C61-45F7-A138-6421B6E350FA}" srcId="{9ACCEDEF-A08B-4712-B53D-D8B9F55B645E}" destId="{BF0C48CE-5CF2-41E1-A772-A46322461DCF}" srcOrd="0" destOrd="0" parTransId="{4865F866-9126-4BBD-AD7D-AF5751347CB7}" sibTransId="{03EE51DB-F77F-447C-9017-E1343808C7D8}"/>
    <dgm:cxn modelId="{DE8E6AE3-3F87-4E40-9891-EBD966061A7B}" type="presParOf" srcId="{18EC12BC-A9FC-4C16-8B5A-BE3B387A96F8}" destId="{8A4A94BB-0E31-472B-9CD8-81A4D6422F26}" srcOrd="0" destOrd="0" presId="urn:microsoft.com/office/officeart/2005/8/layout/default"/>
    <dgm:cxn modelId="{5A2B8B44-B01C-46B0-9F15-A564B9EA5E76}" type="presParOf" srcId="{18EC12BC-A9FC-4C16-8B5A-BE3B387A96F8}" destId="{1D0736DC-5B4D-44C6-8254-1186B9766A43}" srcOrd="1" destOrd="0" presId="urn:microsoft.com/office/officeart/2005/8/layout/default"/>
    <dgm:cxn modelId="{9E2EADE1-B2EC-4A4F-A90F-F17DD9FAA6E5}" type="presParOf" srcId="{18EC12BC-A9FC-4C16-8B5A-BE3B387A96F8}" destId="{0BACE744-D20A-4F56-A3FA-3E12705558ED}" srcOrd="2" destOrd="0" presId="urn:microsoft.com/office/officeart/2005/8/layout/default"/>
    <dgm:cxn modelId="{0CF83435-E298-4873-838D-BBE563DE86C6}" type="presParOf" srcId="{18EC12BC-A9FC-4C16-8B5A-BE3B387A96F8}" destId="{784025D3-9372-40C5-89D3-86E7D253E6E5}" srcOrd="3" destOrd="0" presId="urn:microsoft.com/office/officeart/2005/8/layout/default"/>
    <dgm:cxn modelId="{93AEAE53-CE53-482D-B7FE-B5DA88025E2E}" type="presParOf" srcId="{18EC12BC-A9FC-4C16-8B5A-BE3B387A96F8}" destId="{06D3E94C-B84D-40EA-AF00-1B8328364298}" srcOrd="4" destOrd="0" presId="urn:microsoft.com/office/officeart/2005/8/layout/default"/>
    <dgm:cxn modelId="{29CA9E27-E1E0-48BD-ACBA-87BAAA4499F1}" type="presParOf" srcId="{18EC12BC-A9FC-4C16-8B5A-BE3B387A96F8}" destId="{C797A6AA-4008-417A-9842-8B9B04383277}" srcOrd="5" destOrd="0" presId="urn:microsoft.com/office/officeart/2005/8/layout/default"/>
    <dgm:cxn modelId="{A62B5D17-AC9B-4F48-BC70-765D637CA3FB}" type="presParOf" srcId="{18EC12BC-A9FC-4C16-8B5A-BE3B387A96F8}" destId="{F91D06F9-FD39-4320-B7DF-219BB84F2057}" srcOrd="6" destOrd="0" presId="urn:microsoft.com/office/officeart/2005/8/layout/default"/>
    <dgm:cxn modelId="{D47129D5-E102-4D76-896C-B9420DF00D4B}" type="presParOf" srcId="{18EC12BC-A9FC-4C16-8B5A-BE3B387A96F8}" destId="{CB7DCABF-F5D5-4555-9B81-674510277CAB}" srcOrd="7" destOrd="0" presId="urn:microsoft.com/office/officeart/2005/8/layout/default"/>
    <dgm:cxn modelId="{44B362AB-4518-4F3F-8836-35F70C3A24E2}" type="presParOf" srcId="{18EC12BC-A9FC-4C16-8B5A-BE3B387A96F8}" destId="{57CED781-A766-4DE0-9A34-DB3AD553AC3F}" srcOrd="8" destOrd="0" presId="urn:microsoft.com/office/officeart/2005/8/layout/default"/>
    <dgm:cxn modelId="{E8FABC74-5BDA-46BE-9F04-8FB14C902BC9}" type="presParOf" srcId="{18EC12BC-A9FC-4C16-8B5A-BE3B387A96F8}" destId="{3A748A9D-30A0-4546-BB85-A7DB949CCA05}" srcOrd="9" destOrd="0" presId="urn:microsoft.com/office/officeart/2005/8/layout/default"/>
    <dgm:cxn modelId="{3EE947A6-8240-45BA-8364-DE8389FBF767}" type="presParOf" srcId="{18EC12BC-A9FC-4C16-8B5A-BE3B387A96F8}" destId="{F927D9FC-7876-4DFC-81DC-CDFAD851105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C3425-6CF7-4AA9-85DD-0C3962FCFCC2}">
      <dsp:nvSpPr>
        <dsp:cNvPr id="0" name=""/>
        <dsp:cNvSpPr/>
      </dsp:nvSpPr>
      <dsp:spPr>
        <a:xfrm>
          <a:off x="2226387" y="-41511"/>
          <a:ext cx="1456316" cy="145653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9DF3A-5669-4F8D-A6A9-CBECB3A6B942}">
      <dsp:nvSpPr>
        <dsp:cNvPr id="0" name=""/>
        <dsp:cNvSpPr/>
      </dsp:nvSpPr>
      <dsp:spPr>
        <a:xfrm>
          <a:off x="2526422" y="525854"/>
          <a:ext cx="809247" cy="404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感恩</a:t>
          </a:r>
          <a:endParaRPr lang="zh-TW" altLang="en-US" sz="2800" b="1" kern="1200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sp:txBody>
      <dsp:txXfrm>
        <a:off x="2526422" y="525854"/>
        <a:ext cx="809247" cy="404526"/>
      </dsp:txXfrm>
    </dsp:sp>
    <dsp:sp modelId="{C3B56E6C-7C4D-4300-A787-2D29F299194C}">
      <dsp:nvSpPr>
        <dsp:cNvPr id="0" name=""/>
        <dsp:cNvSpPr/>
      </dsp:nvSpPr>
      <dsp:spPr>
        <a:xfrm>
          <a:off x="1800041" y="836889"/>
          <a:ext cx="1456316" cy="145653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9273F-D639-4FE4-9F99-804F64B31A7F}">
      <dsp:nvSpPr>
        <dsp:cNvPr id="0" name=""/>
        <dsp:cNvSpPr/>
      </dsp:nvSpPr>
      <dsp:spPr>
        <a:xfrm>
          <a:off x="2123576" y="1367584"/>
          <a:ext cx="809247" cy="404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尊重</a:t>
          </a:r>
          <a:endParaRPr lang="zh-TW" altLang="en-US" sz="1900" b="1" kern="1200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sp:txBody>
      <dsp:txXfrm>
        <a:off x="2123576" y="1367584"/>
        <a:ext cx="809247" cy="404526"/>
      </dsp:txXfrm>
    </dsp:sp>
    <dsp:sp modelId="{F6BD0699-07BA-4F46-A372-8416479B0690}">
      <dsp:nvSpPr>
        <dsp:cNvPr id="0" name=""/>
        <dsp:cNvSpPr/>
      </dsp:nvSpPr>
      <dsp:spPr>
        <a:xfrm>
          <a:off x="2298395" y="1813455"/>
          <a:ext cx="1251201" cy="125170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55EDB-CD94-4F93-9DFD-60BD5BB0C0DB}">
      <dsp:nvSpPr>
        <dsp:cNvPr id="0" name=""/>
        <dsp:cNvSpPr/>
      </dsp:nvSpPr>
      <dsp:spPr>
        <a:xfrm>
          <a:off x="2528336" y="2210525"/>
          <a:ext cx="809247" cy="404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愛</a:t>
          </a:r>
          <a:endParaRPr lang="zh-TW" altLang="en-US" sz="1900" b="1" kern="1200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sp:txBody>
      <dsp:txXfrm>
        <a:off x="2528336" y="2210525"/>
        <a:ext cx="809247" cy="404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C3425-6CF7-4AA9-85DD-0C3962FCFCC2}">
      <dsp:nvSpPr>
        <dsp:cNvPr id="0" name=""/>
        <dsp:cNvSpPr/>
      </dsp:nvSpPr>
      <dsp:spPr>
        <a:xfrm>
          <a:off x="2217999" y="53192"/>
          <a:ext cx="1456316" cy="145653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9DF3A-5669-4F8D-A6A9-CBECB3A6B942}">
      <dsp:nvSpPr>
        <dsp:cNvPr id="0" name=""/>
        <dsp:cNvSpPr/>
      </dsp:nvSpPr>
      <dsp:spPr>
        <a:xfrm>
          <a:off x="2526422" y="525854"/>
          <a:ext cx="809247" cy="404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活潑</a:t>
          </a:r>
          <a:endParaRPr lang="zh-TW" altLang="en-US" sz="2800" b="1" kern="1200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sp:txBody>
      <dsp:txXfrm>
        <a:off x="2526422" y="525854"/>
        <a:ext cx="809247" cy="404526"/>
      </dsp:txXfrm>
    </dsp:sp>
    <dsp:sp modelId="{C3B56E6C-7C4D-4300-A787-2D29F299194C}">
      <dsp:nvSpPr>
        <dsp:cNvPr id="0" name=""/>
        <dsp:cNvSpPr/>
      </dsp:nvSpPr>
      <dsp:spPr>
        <a:xfrm>
          <a:off x="1800041" y="836889"/>
          <a:ext cx="1456316" cy="145653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9273F-D639-4FE4-9F99-804F64B31A7F}">
      <dsp:nvSpPr>
        <dsp:cNvPr id="0" name=""/>
        <dsp:cNvSpPr/>
      </dsp:nvSpPr>
      <dsp:spPr>
        <a:xfrm>
          <a:off x="2123576" y="1367584"/>
          <a:ext cx="809247" cy="404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合群</a:t>
          </a:r>
          <a:endParaRPr lang="zh-TW" altLang="en-US" sz="1900" b="1" kern="1200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sp:txBody>
      <dsp:txXfrm>
        <a:off x="2123576" y="1367584"/>
        <a:ext cx="809247" cy="404526"/>
      </dsp:txXfrm>
    </dsp:sp>
    <dsp:sp modelId="{F6BD0699-07BA-4F46-A372-8416479B0690}">
      <dsp:nvSpPr>
        <dsp:cNvPr id="0" name=""/>
        <dsp:cNvSpPr/>
      </dsp:nvSpPr>
      <dsp:spPr>
        <a:xfrm>
          <a:off x="2308180" y="1773926"/>
          <a:ext cx="1251201" cy="125170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55EDB-CD94-4F93-9DFD-60BD5BB0C0DB}">
      <dsp:nvSpPr>
        <dsp:cNvPr id="0" name=""/>
        <dsp:cNvSpPr/>
      </dsp:nvSpPr>
      <dsp:spPr>
        <a:xfrm>
          <a:off x="2528336" y="2210525"/>
          <a:ext cx="809247" cy="404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友善</a:t>
          </a:r>
          <a:endParaRPr lang="zh-TW" altLang="en-US" sz="1900" b="1" kern="1200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sp:txBody>
      <dsp:txXfrm>
        <a:off x="2528336" y="2210525"/>
        <a:ext cx="809247" cy="404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C3425-6CF7-4AA9-85DD-0C3962FCFCC2}">
      <dsp:nvSpPr>
        <dsp:cNvPr id="0" name=""/>
        <dsp:cNvSpPr/>
      </dsp:nvSpPr>
      <dsp:spPr>
        <a:xfrm>
          <a:off x="2217999" y="53192"/>
          <a:ext cx="1456316" cy="145653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9DF3A-5669-4F8D-A6A9-CBECB3A6B942}">
      <dsp:nvSpPr>
        <dsp:cNvPr id="0" name=""/>
        <dsp:cNvSpPr/>
      </dsp:nvSpPr>
      <dsp:spPr>
        <a:xfrm>
          <a:off x="2526422" y="525854"/>
          <a:ext cx="809247" cy="404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勇氣</a:t>
          </a:r>
          <a:endParaRPr lang="zh-TW" altLang="en-US" sz="2800" b="1" kern="1200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sp:txBody>
      <dsp:txXfrm>
        <a:off x="2526422" y="525854"/>
        <a:ext cx="809247" cy="404526"/>
      </dsp:txXfrm>
    </dsp:sp>
    <dsp:sp modelId="{C3B56E6C-7C4D-4300-A787-2D29F299194C}">
      <dsp:nvSpPr>
        <dsp:cNvPr id="0" name=""/>
        <dsp:cNvSpPr/>
      </dsp:nvSpPr>
      <dsp:spPr>
        <a:xfrm>
          <a:off x="1800041" y="836889"/>
          <a:ext cx="1456316" cy="145653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9273F-D639-4FE4-9F99-804F64B31A7F}">
      <dsp:nvSpPr>
        <dsp:cNvPr id="0" name=""/>
        <dsp:cNvSpPr/>
      </dsp:nvSpPr>
      <dsp:spPr>
        <a:xfrm>
          <a:off x="2123576" y="1367584"/>
          <a:ext cx="809247" cy="404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希望</a:t>
          </a:r>
          <a:endParaRPr lang="zh-TW" altLang="en-US" sz="1900" b="1" kern="1200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sp:txBody>
      <dsp:txXfrm>
        <a:off x="2123576" y="1367584"/>
        <a:ext cx="809247" cy="404526"/>
      </dsp:txXfrm>
    </dsp:sp>
    <dsp:sp modelId="{F6BD0699-07BA-4F46-A372-8416479B0690}">
      <dsp:nvSpPr>
        <dsp:cNvPr id="0" name=""/>
        <dsp:cNvSpPr/>
      </dsp:nvSpPr>
      <dsp:spPr>
        <a:xfrm>
          <a:off x="2308180" y="1773926"/>
          <a:ext cx="1251201" cy="125170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55EDB-CD94-4F93-9DFD-60BD5BB0C0DB}">
      <dsp:nvSpPr>
        <dsp:cNvPr id="0" name=""/>
        <dsp:cNvSpPr/>
      </dsp:nvSpPr>
      <dsp:spPr>
        <a:xfrm>
          <a:off x="2528336" y="2210525"/>
          <a:ext cx="809247" cy="404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蛻變</a:t>
          </a:r>
          <a:endParaRPr lang="zh-TW" altLang="en-US" sz="1900" b="1" kern="1200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sp:txBody>
      <dsp:txXfrm>
        <a:off x="2528336" y="2210525"/>
        <a:ext cx="809247" cy="4045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B0265-C4AA-445D-A51D-08C072E6AB0C}">
      <dsp:nvSpPr>
        <dsp:cNvPr id="0" name=""/>
        <dsp:cNvSpPr/>
      </dsp:nvSpPr>
      <dsp:spPr>
        <a:xfrm>
          <a:off x="1275474" y="2362572"/>
          <a:ext cx="537804" cy="1537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902" y="0"/>
              </a:lnTo>
              <a:lnTo>
                <a:pt x="268902" y="1537168"/>
              </a:lnTo>
              <a:lnTo>
                <a:pt x="537804" y="1537168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+mj-ea"/>
            <a:ea typeface="+mj-ea"/>
          </a:endParaRPr>
        </a:p>
      </dsp:txBody>
      <dsp:txXfrm>
        <a:off x="1503663" y="3090442"/>
        <a:ext cx="81426" cy="81426"/>
      </dsp:txXfrm>
    </dsp:sp>
    <dsp:sp modelId="{0AD58586-08E0-4315-BC67-12F1B519404B}">
      <dsp:nvSpPr>
        <dsp:cNvPr id="0" name=""/>
        <dsp:cNvSpPr/>
      </dsp:nvSpPr>
      <dsp:spPr>
        <a:xfrm>
          <a:off x="1275474" y="2362572"/>
          <a:ext cx="537804" cy="512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902" y="0"/>
              </a:lnTo>
              <a:lnTo>
                <a:pt x="268902" y="512389"/>
              </a:lnTo>
              <a:lnTo>
                <a:pt x="537804" y="512389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n>
              <a:solidFill>
                <a:schemeClr val="tx1"/>
              </a:solidFill>
            </a:ln>
            <a:solidFill>
              <a:schemeClr val="tx1"/>
            </a:solidFill>
            <a:latin typeface="+mj-ea"/>
            <a:ea typeface="+mj-ea"/>
          </a:endParaRPr>
        </a:p>
      </dsp:txBody>
      <dsp:txXfrm>
        <a:off x="1525806" y="2600196"/>
        <a:ext cx="37140" cy="37140"/>
      </dsp:txXfrm>
    </dsp:sp>
    <dsp:sp modelId="{24A1AF03-1A7B-4201-9EA9-CCA0EAED5612}">
      <dsp:nvSpPr>
        <dsp:cNvPr id="0" name=""/>
        <dsp:cNvSpPr/>
      </dsp:nvSpPr>
      <dsp:spPr>
        <a:xfrm>
          <a:off x="1275474" y="1850182"/>
          <a:ext cx="537804" cy="512389"/>
        </a:xfrm>
        <a:custGeom>
          <a:avLst/>
          <a:gdLst/>
          <a:ahLst/>
          <a:cxnLst/>
          <a:rect l="0" t="0" r="0" b="0"/>
          <a:pathLst>
            <a:path>
              <a:moveTo>
                <a:pt x="0" y="512389"/>
              </a:moveTo>
              <a:lnTo>
                <a:pt x="268902" y="512389"/>
              </a:lnTo>
              <a:lnTo>
                <a:pt x="268902" y="0"/>
              </a:lnTo>
              <a:lnTo>
                <a:pt x="537804" y="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n>
              <a:solidFill>
                <a:schemeClr val="tx1"/>
              </a:solidFill>
            </a:ln>
            <a:solidFill>
              <a:schemeClr val="tx1"/>
            </a:solidFill>
            <a:latin typeface="+mj-ea"/>
            <a:ea typeface="+mj-ea"/>
          </a:endParaRPr>
        </a:p>
      </dsp:txBody>
      <dsp:txXfrm>
        <a:off x="1525806" y="2087806"/>
        <a:ext cx="37140" cy="37140"/>
      </dsp:txXfrm>
    </dsp:sp>
    <dsp:sp modelId="{ECEB5680-8E5D-4AF0-ABDF-5F34A2AA4132}">
      <dsp:nvSpPr>
        <dsp:cNvPr id="0" name=""/>
        <dsp:cNvSpPr/>
      </dsp:nvSpPr>
      <dsp:spPr>
        <a:xfrm>
          <a:off x="1275474" y="769926"/>
          <a:ext cx="580532" cy="1592645"/>
        </a:xfrm>
        <a:custGeom>
          <a:avLst/>
          <a:gdLst/>
          <a:ahLst/>
          <a:cxnLst/>
          <a:rect l="0" t="0" r="0" b="0"/>
          <a:pathLst>
            <a:path>
              <a:moveTo>
                <a:pt x="0" y="1592645"/>
              </a:moveTo>
              <a:lnTo>
                <a:pt x="290266" y="1592645"/>
              </a:lnTo>
              <a:lnTo>
                <a:pt x="290266" y="0"/>
              </a:lnTo>
              <a:lnTo>
                <a:pt x="580532" y="0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n>
              <a:solidFill>
                <a:schemeClr val="tx1"/>
              </a:solidFill>
            </a:ln>
            <a:solidFill>
              <a:schemeClr val="tx1"/>
            </a:solidFill>
            <a:latin typeface="+mj-ea"/>
            <a:ea typeface="+mj-ea"/>
          </a:endParaRPr>
        </a:p>
      </dsp:txBody>
      <dsp:txXfrm>
        <a:off x="1523361" y="1523870"/>
        <a:ext cx="84757" cy="84757"/>
      </dsp:txXfrm>
    </dsp:sp>
    <dsp:sp modelId="{B11C3C0F-DE5E-4303-8182-3F5C79600137}">
      <dsp:nvSpPr>
        <dsp:cNvPr id="0" name=""/>
        <dsp:cNvSpPr/>
      </dsp:nvSpPr>
      <dsp:spPr>
        <a:xfrm rot="16200000">
          <a:off x="-498879" y="1726499"/>
          <a:ext cx="2276562" cy="1272144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" wrap="square" lIns="33020" tIns="33020" rIns="33020" bIns="330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kern="1200" dirty="0" smtClean="0">
              <a:ln/>
              <a:latin typeface="華康愛情花體" panose="03000309000000000000" pitchFamily="65" charset="-120"/>
              <a:ea typeface="華康愛情花體" panose="03000309000000000000" pitchFamily="65" charset="-120"/>
            </a:rPr>
            <a:t>大</a:t>
          </a:r>
          <a:endParaRPr lang="en-US" altLang="zh-TW" sz="5200" kern="1200" dirty="0" smtClean="0">
            <a:ln/>
            <a:latin typeface="華康愛情花體" panose="03000309000000000000" pitchFamily="65" charset="-120"/>
            <a:ea typeface="華康愛情花體" panose="03000309000000000000" pitchFamily="65" charset="-120"/>
          </a:endParaRPr>
        </a:p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200" kern="1200" dirty="0" smtClean="0">
              <a:ln/>
              <a:latin typeface="華康愛情花體" panose="03000309000000000000" pitchFamily="65" charset="-120"/>
              <a:ea typeface="華康愛情花體" panose="03000309000000000000" pitchFamily="65" charset="-120"/>
            </a:rPr>
            <a:t>綱</a:t>
          </a:r>
          <a:endParaRPr lang="zh-TW" altLang="en-US" sz="5200" kern="1200" dirty="0">
            <a:ln/>
            <a:latin typeface="華康愛情花體" panose="03000309000000000000" pitchFamily="65" charset="-120"/>
            <a:ea typeface="華康愛情花體" panose="03000309000000000000" pitchFamily="65" charset="-120"/>
          </a:endParaRPr>
        </a:p>
      </dsp:txBody>
      <dsp:txXfrm>
        <a:off x="-165484" y="1912800"/>
        <a:ext cx="1609772" cy="899542"/>
      </dsp:txXfrm>
    </dsp:sp>
    <dsp:sp modelId="{0F8802C6-DCE9-4B71-BDAA-B27E37398436}">
      <dsp:nvSpPr>
        <dsp:cNvPr id="0" name=""/>
        <dsp:cNvSpPr/>
      </dsp:nvSpPr>
      <dsp:spPr>
        <a:xfrm>
          <a:off x="1856007" y="360014"/>
          <a:ext cx="3306526" cy="819823"/>
        </a:xfrm>
        <a:prstGeom prst="roundRect">
          <a:avLst/>
        </a:prstGeom>
        <a:solidFill>
          <a:srgbClr val="FF7C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17780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kumimoji="0" lang="zh-TW" altLang="en-US" sz="4000" b="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  <a:cs typeface="+mn-cs"/>
            </a:rPr>
            <a:t> </a:t>
          </a:r>
          <a:r>
            <a:rPr kumimoji="0" lang="zh-TW" altLang="en-US" sz="3600" b="1" kern="1200" dirty="0" smtClean="0">
              <a:latin typeface="華康古印體(P)" panose="03010500000000000000" pitchFamily="66" charset="-120"/>
              <a:ea typeface="華康古印體(P)" panose="03010500000000000000" pitchFamily="66" charset="-120"/>
              <a:cs typeface="+mn-cs"/>
            </a:rPr>
            <a:t>一、企鵝家族</a:t>
          </a:r>
          <a:endParaRPr kumimoji="0" lang="zh-TW" altLang="en-US" sz="3600" b="1" kern="1200" dirty="0">
            <a:latin typeface="華康古印體(P)" panose="03010500000000000000" pitchFamily="66" charset="-120"/>
            <a:ea typeface="華康古印體(P)" panose="03010500000000000000" pitchFamily="66" charset="-120"/>
            <a:cs typeface="+mn-cs"/>
          </a:endParaRPr>
        </a:p>
      </dsp:txBody>
      <dsp:txXfrm>
        <a:off x="1896027" y="400034"/>
        <a:ext cx="3226486" cy="739783"/>
      </dsp:txXfrm>
    </dsp:sp>
    <dsp:sp modelId="{A64D7758-D48E-400B-B23C-A4FB9FDDA0D6}">
      <dsp:nvSpPr>
        <dsp:cNvPr id="0" name=""/>
        <dsp:cNvSpPr/>
      </dsp:nvSpPr>
      <dsp:spPr>
        <a:xfrm>
          <a:off x="1813278" y="1440270"/>
          <a:ext cx="4395257" cy="819823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17780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kumimoji="0" lang="zh-TW" altLang="en-US" sz="4000" b="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  <a:cs typeface="+mn-cs"/>
            </a:rPr>
            <a:t> </a:t>
          </a:r>
          <a:r>
            <a:rPr kumimoji="0" lang="zh-TW" altLang="en-US" sz="3200" b="0" kern="1200" dirty="0" smtClean="0">
              <a:latin typeface="華康少女文字W3" panose="040F0309000000000000" pitchFamily="81" charset="-120"/>
              <a:ea typeface="華康少女文字W3" panose="040F0309000000000000" pitchFamily="81" charset="-120"/>
              <a:cs typeface="+mn-cs"/>
            </a:rPr>
            <a:t>二、企鵝</a:t>
          </a:r>
          <a:r>
            <a:rPr kumimoji="0" lang="zh-TW" altLang="en-US" sz="3200" b="0" kern="1200" dirty="0" smtClean="0">
              <a:latin typeface="華康古印體" panose="03010509000000000000" pitchFamily="65" charset="-120"/>
              <a:ea typeface="華康古印體" panose="03010509000000000000" pitchFamily="65" charset="-120"/>
              <a:cs typeface="+mn-cs"/>
            </a:rPr>
            <a:t>寶貝的一天</a:t>
          </a:r>
          <a:endParaRPr kumimoji="0" lang="zh-TW" altLang="en-US" sz="3200" b="0" kern="1200" dirty="0">
            <a:latin typeface="華康古印體" panose="03010509000000000000" pitchFamily="65" charset="-120"/>
            <a:ea typeface="華康古印體" panose="03010509000000000000" pitchFamily="65" charset="-120"/>
            <a:cs typeface="+mn-cs"/>
          </a:endParaRPr>
        </a:p>
      </dsp:txBody>
      <dsp:txXfrm>
        <a:off x="1853298" y="1480290"/>
        <a:ext cx="4315217" cy="739783"/>
      </dsp:txXfrm>
    </dsp:sp>
    <dsp:sp modelId="{D258D8CA-E43A-4DEA-B0CB-9958342BA0DD}">
      <dsp:nvSpPr>
        <dsp:cNvPr id="0" name=""/>
        <dsp:cNvSpPr/>
      </dsp:nvSpPr>
      <dsp:spPr>
        <a:xfrm>
          <a:off x="1813278" y="2465049"/>
          <a:ext cx="3607804" cy="819823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17780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kumimoji="0" lang="zh-TW" altLang="en-US" sz="4000" b="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  <a:cs typeface="+mn-cs"/>
            </a:rPr>
            <a:t> </a:t>
          </a:r>
          <a:r>
            <a:rPr kumimoji="0" lang="zh-TW" altLang="en-US" sz="3600" b="0" kern="1200" dirty="0" smtClean="0">
              <a:latin typeface="華康古印體" panose="03010509000000000000" pitchFamily="65" charset="-120"/>
              <a:ea typeface="華康古印體" panose="03010509000000000000" pitchFamily="65" charset="-120"/>
              <a:cs typeface="+mn-cs"/>
            </a:rPr>
            <a:t>三、班級經營</a:t>
          </a:r>
          <a:endParaRPr kumimoji="0" lang="zh-TW" altLang="en-US" sz="3600" b="0" kern="1200" dirty="0">
            <a:latin typeface="華康古印體" panose="03010509000000000000" pitchFamily="65" charset="-120"/>
            <a:ea typeface="華康古印體" panose="03010509000000000000" pitchFamily="65" charset="-120"/>
            <a:cs typeface="+mn-cs"/>
          </a:endParaRPr>
        </a:p>
      </dsp:txBody>
      <dsp:txXfrm>
        <a:off x="1853298" y="2505069"/>
        <a:ext cx="3527764" cy="739783"/>
      </dsp:txXfrm>
    </dsp:sp>
    <dsp:sp modelId="{804944BA-739C-4BAE-95D2-C8CE3FA39831}">
      <dsp:nvSpPr>
        <dsp:cNvPr id="0" name=""/>
        <dsp:cNvSpPr/>
      </dsp:nvSpPr>
      <dsp:spPr>
        <a:xfrm>
          <a:off x="1813278" y="3489828"/>
          <a:ext cx="3199745" cy="819823"/>
        </a:xfrm>
        <a:prstGeom prst="roundRect">
          <a:avLst/>
        </a:prstGeom>
        <a:solidFill>
          <a:srgbClr val="33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1778000" rtl="0" fontAlgn="base">
            <a:lnSpc>
              <a:spcPct val="90000"/>
            </a:lnSpc>
            <a:spcBef>
              <a:spcPct val="0"/>
            </a:spcBef>
            <a:spcAft>
              <a:spcPct val="0"/>
            </a:spcAft>
          </a:pPr>
          <a:r>
            <a:rPr kumimoji="0" lang="zh-TW" altLang="en-US" sz="4000" b="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  <a:cs typeface="+mn-cs"/>
            </a:rPr>
            <a:t> </a:t>
          </a:r>
          <a:r>
            <a:rPr kumimoji="0" lang="zh-TW" altLang="en-US" sz="3600" b="0" kern="1200" dirty="0" smtClean="0">
              <a:latin typeface="華康古印體" panose="03010509000000000000" pitchFamily="65" charset="-120"/>
              <a:ea typeface="華康古印體" panose="03010509000000000000" pitchFamily="65" charset="-120"/>
              <a:cs typeface="+mn-cs"/>
            </a:rPr>
            <a:t>四、親師交流</a:t>
          </a:r>
          <a:endParaRPr kumimoji="0" lang="zh-TW" altLang="en-US" sz="3600" b="0" kern="1200" dirty="0">
            <a:latin typeface="華康古印體" panose="03010509000000000000" pitchFamily="65" charset="-120"/>
            <a:ea typeface="華康古印體" panose="03010509000000000000" pitchFamily="65" charset="-120"/>
            <a:cs typeface="+mn-cs"/>
          </a:endParaRPr>
        </a:p>
      </dsp:txBody>
      <dsp:txXfrm>
        <a:off x="1853298" y="3529848"/>
        <a:ext cx="3119705" cy="7397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F4835-816C-40D4-B5AE-4FB8752F9A83}">
      <dsp:nvSpPr>
        <dsp:cNvPr id="0" name=""/>
        <dsp:cNvSpPr/>
      </dsp:nvSpPr>
      <dsp:spPr>
        <a:xfrm>
          <a:off x="568780" y="86219"/>
          <a:ext cx="2118392" cy="114143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小班寶貝</a:t>
          </a:r>
          <a:endParaRPr lang="en-US" altLang="zh-TW" sz="2800" kern="1200" dirty="0" smtClean="0">
            <a:latin typeface="華康古印體" panose="03010509000000000000" pitchFamily="65" charset="-120"/>
            <a:ea typeface="華康古印體" panose="03010509000000000000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6</a:t>
          </a:r>
          <a:r>
            <a:rPr lang="zh-TW" altLang="en-US" sz="28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人</a:t>
          </a:r>
          <a:endParaRPr lang="zh-TW" altLang="en-US" sz="2800" kern="1200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sp:txBody>
      <dsp:txXfrm>
        <a:off x="568780" y="86219"/>
        <a:ext cx="2118392" cy="1141437"/>
      </dsp:txXfrm>
    </dsp:sp>
    <dsp:sp modelId="{3102C113-2A80-4207-814E-3C9A7AEDD099}">
      <dsp:nvSpPr>
        <dsp:cNvPr id="0" name=""/>
        <dsp:cNvSpPr/>
      </dsp:nvSpPr>
      <dsp:spPr>
        <a:xfrm>
          <a:off x="2783320" y="5816"/>
          <a:ext cx="1902395" cy="1141437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tint val="50000"/>
                <a:satMod val="300000"/>
              </a:schemeClr>
            </a:gs>
            <a:gs pos="35000">
              <a:schemeClr val="accent5">
                <a:hueOff val="-2483469"/>
                <a:satOff val="9953"/>
                <a:lumOff val="2157"/>
                <a:alphaOff val="0"/>
                <a:tint val="37000"/>
                <a:satMod val="30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中班寶貝</a:t>
          </a:r>
          <a:endParaRPr lang="en-US" altLang="zh-TW" sz="2800" kern="1200" dirty="0" smtClean="0">
            <a:latin typeface="華康古印體" panose="03010509000000000000" pitchFamily="65" charset="-120"/>
            <a:ea typeface="華康古印體" panose="03010509000000000000" pitchFamily="65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24</a:t>
          </a:r>
          <a:r>
            <a:rPr lang="zh-TW" altLang="en-US" sz="28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人</a:t>
          </a:r>
          <a:endParaRPr lang="zh-TW" altLang="en-US" sz="2800" kern="1200" dirty="0"/>
        </a:p>
      </dsp:txBody>
      <dsp:txXfrm>
        <a:off x="2783320" y="5816"/>
        <a:ext cx="1902395" cy="1141437"/>
      </dsp:txXfrm>
    </dsp:sp>
    <dsp:sp modelId="{B1FAA520-105A-459E-B551-E0ABCBA65109}">
      <dsp:nvSpPr>
        <dsp:cNvPr id="0" name=""/>
        <dsp:cNvSpPr/>
      </dsp:nvSpPr>
      <dsp:spPr>
        <a:xfrm>
          <a:off x="491419" y="1337493"/>
          <a:ext cx="2084929" cy="1141437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男生</a:t>
          </a:r>
          <a:r>
            <a:rPr lang="en-US" altLang="zh-TW" sz="28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16</a:t>
          </a:r>
          <a:r>
            <a:rPr lang="zh-TW" altLang="en-US" sz="28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人</a:t>
          </a:r>
          <a:endParaRPr lang="zh-TW" altLang="en-US" sz="2800" kern="1200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sp:txBody>
      <dsp:txXfrm>
        <a:off x="491419" y="1337493"/>
        <a:ext cx="2084929" cy="1141437"/>
      </dsp:txXfrm>
    </dsp:sp>
    <dsp:sp modelId="{8A0283B4-0F75-470E-A2FF-B9BB58998023}">
      <dsp:nvSpPr>
        <dsp:cNvPr id="0" name=""/>
        <dsp:cNvSpPr/>
      </dsp:nvSpPr>
      <dsp:spPr>
        <a:xfrm>
          <a:off x="2766589" y="1337493"/>
          <a:ext cx="1902395" cy="1141437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tint val="50000"/>
                <a:satMod val="300000"/>
              </a:schemeClr>
            </a:gs>
            <a:gs pos="35000">
              <a:schemeClr val="accent5">
                <a:hueOff val="-7450407"/>
                <a:satOff val="29858"/>
                <a:lumOff val="6471"/>
                <a:alphaOff val="0"/>
                <a:tint val="37000"/>
                <a:satMod val="30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女生</a:t>
          </a:r>
          <a:r>
            <a:rPr lang="en-US" altLang="zh-TW" sz="28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14</a:t>
          </a:r>
          <a:r>
            <a:rPr lang="zh-TW" altLang="en-US" sz="28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人</a:t>
          </a:r>
          <a:endParaRPr lang="zh-TW" altLang="en-US" sz="2800" kern="1200" dirty="0"/>
        </a:p>
      </dsp:txBody>
      <dsp:txXfrm>
        <a:off x="2766589" y="1337493"/>
        <a:ext cx="1902395" cy="1141437"/>
      </dsp:txXfrm>
    </dsp:sp>
    <dsp:sp modelId="{C2800981-39EB-405A-B0D9-251318CEF972}">
      <dsp:nvSpPr>
        <dsp:cNvPr id="0" name=""/>
        <dsp:cNvSpPr/>
      </dsp:nvSpPr>
      <dsp:spPr>
        <a:xfrm>
          <a:off x="2038" y="2674986"/>
          <a:ext cx="5156327" cy="114143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企鵝老師</a:t>
          </a:r>
          <a:r>
            <a:rPr lang="en-US" altLang="zh-TW" sz="21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/</a:t>
          </a:r>
          <a:r>
            <a:rPr lang="zh-TW" altLang="en-US" sz="21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小玉</a:t>
          </a:r>
          <a:r>
            <a:rPr lang="en-US" altLang="zh-TW" sz="21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.</a:t>
          </a:r>
          <a:r>
            <a:rPr lang="zh-TW" altLang="en-US" sz="21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心心</a:t>
          </a:r>
          <a:r>
            <a:rPr lang="en-US" altLang="zh-TW" sz="21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.</a:t>
          </a:r>
          <a:r>
            <a:rPr lang="zh-TW" altLang="en-US" sz="21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吳老師</a:t>
          </a:r>
          <a:r>
            <a:rPr lang="en-US" altLang="zh-TW" sz="21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(</a:t>
          </a:r>
          <a:r>
            <a:rPr lang="zh-TW" altLang="en-US" sz="21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助理老師</a:t>
          </a:r>
          <a:r>
            <a:rPr lang="en-US" altLang="zh-TW" sz="21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)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(</a:t>
          </a:r>
          <a:r>
            <a:rPr lang="zh-TW" altLang="en-US" sz="21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林素玉</a:t>
          </a:r>
          <a:r>
            <a:rPr lang="en-US" altLang="zh-TW" sz="21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/</a:t>
          </a:r>
          <a:r>
            <a:rPr lang="zh-TW" altLang="en-US" sz="21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周心</a:t>
          </a:r>
          <a:r>
            <a:rPr lang="en-US" altLang="zh-TW" sz="21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/</a:t>
          </a:r>
          <a:r>
            <a:rPr lang="zh-TW" altLang="en-US" sz="21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吳錦昌</a:t>
          </a:r>
          <a:r>
            <a:rPr lang="en-US" altLang="zh-TW" sz="2100" kern="1200" dirty="0" smtClean="0">
              <a:latin typeface="華康古印體" panose="03010509000000000000" pitchFamily="65" charset="-120"/>
              <a:ea typeface="華康古印體" panose="03010509000000000000" pitchFamily="65" charset="-120"/>
            </a:rPr>
            <a:t>)</a:t>
          </a:r>
          <a:endParaRPr lang="zh-TW" altLang="en-US" sz="2100" kern="1200" dirty="0">
            <a:latin typeface="華康古印體" panose="03010509000000000000" pitchFamily="65" charset="-120"/>
            <a:ea typeface="華康古印體" panose="03010509000000000000" pitchFamily="65" charset="-120"/>
          </a:endParaRPr>
        </a:p>
      </dsp:txBody>
      <dsp:txXfrm>
        <a:off x="2038" y="2674986"/>
        <a:ext cx="5156327" cy="11414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A94BB-0E31-472B-9CD8-81A4D6422F26}">
      <dsp:nvSpPr>
        <dsp:cNvPr id="0" name=""/>
        <dsp:cNvSpPr/>
      </dsp:nvSpPr>
      <dsp:spPr>
        <a:xfrm>
          <a:off x="1326018" y="1633"/>
          <a:ext cx="3039849" cy="1823909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800" b="0" kern="1200" dirty="0" smtClean="0">
              <a:solidFill>
                <a:srgbClr val="FF0000"/>
              </a:solidFill>
              <a:effectLst/>
              <a:latin typeface="細明體"/>
              <a:ea typeface="細明體"/>
            </a:rPr>
            <a:t>《</a:t>
          </a:r>
          <a:r>
            <a:rPr lang="zh-TW" sz="2800" b="0" kern="1200" dirty="0" smtClean="0">
              <a:solidFill>
                <a:srgbClr val="FF0000"/>
              </a:solidFill>
              <a:effectLst/>
              <a:latin typeface="華康少女文字W7(P)" panose="040F0700000000000000" pitchFamily="82" charset="-120"/>
              <a:ea typeface="華康少女文字W7(P)" panose="040F0700000000000000" pitchFamily="82" charset="-120"/>
            </a:rPr>
            <a:t>國定假日</a:t>
          </a:r>
          <a:r>
            <a:rPr lang="en-US" altLang="zh-TW" sz="2800" b="0" kern="1200" dirty="0" smtClean="0">
              <a:solidFill>
                <a:srgbClr val="FF0000"/>
              </a:solidFill>
              <a:effectLst/>
              <a:latin typeface="細明體"/>
              <a:ea typeface="細明體"/>
            </a:rPr>
            <a:t>》</a:t>
          </a:r>
          <a:endParaRPr lang="en-US" altLang="zh-TW" sz="2800" b="0" kern="1200" dirty="0" smtClean="0">
            <a:solidFill>
              <a:srgbClr val="FF0000"/>
            </a:solidFill>
            <a:effectLst/>
            <a:latin typeface="華康少女文字W7(P)" panose="040F0700000000000000" pitchFamily="82" charset="-120"/>
            <a:ea typeface="華康少女文字W7(P)" panose="040F0700000000000000" pitchFamily="82" charset="-120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9/08(</a:t>
          </a:r>
          <a:r>
            <a:rPr lang="zh-TW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一</a:t>
          </a:r>
          <a:r>
            <a:rPr lang="en-US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)</a:t>
          </a:r>
          <a:r>
            <a:rPr lang="zh-TW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中秋節</a:t>
          </a:r>
          <a:endParaRPr lang="en-US" sz="2400" kern="1200" dirty="0" smtClean="0">
            <a:latin typeface="華康兒風體W3" panose="020F0400000000000000" pitchFamily="34" charset="-120"/>
            <a:ea typeface="華康兒風體W3" panose="020F0400000000000000" pitchFamily="34" charset="-120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10/10(</a:t>
          </a:r>
          <a:r>
            <a:rPr lang="zh-TW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四</a:t>
          </a:r>
          <a:r>
            <a:rPr lang="en-US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)</a:t>
          </a:r>
          <a:r>
            <a:rPr lang="zh-TW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國慶日</a:t>
          </a:r>
          <a:endParaRPr lang="en-US" altLang="zh-TW" sz="2400" kern="1200" dirty="0" smtClean="0">
            <a:latin typeface="華康兒風體W3" panose="020F0400000000000000" pitchFamily="34" charset="-120"/>
            <a:ea typeface="華康兒風體W3" panose="020F0400000000000000" pitchFamily="34" charset="-120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104/01/01(</a:t>
          </a:r>
          <a:r>
            <a:rPr lang="zh-TW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四</a:t>
          </a:r>
          <a:r>
            <a:rPr lang="en-US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)</a:t>
          </a:r>
          <a:r>
            <a:rPr lang="zh-TW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元旦</a:t>
          </a:r>
          <a:endParaRPr lang="en-US" altLang="zh-TW" sz="2400" b="1" kern="1200" dirty="0" smtClean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sp:txBody>
      <dsp:txXfrm>
        <a:off x="1326018" y="1633"/>
        <a:ext cx="3039849" cy="1823909"/>
      </dsp:txXfrm>
    </dsp:sp>
    <dsp:sp modelId="{0BACE744-D20A-4F56-A3FA-3E12705558ED}">
      <dsp:nvSpPr>
        <dsp:cNvPr id="0" name=""/>
        <dsp:cNvSpPr/>
      </dsp:nvSpPr>
      <dsp:spPr>
        <a:xfrm>
          <a:off x="4669852" y="1633"/>
          <a:ext cx="3039849" cy="1823909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800" b="0" kern="1200" dirty="0" smtClean="0">
              <a:solidFill>
                <a:srgbClr val="FF0000"/>
              </a:solidFill>
              <a:effectLst/>
              <a:latin typeface="細明體"/>
              <a:ea typeface="細明體"/>
            </a:rPr>
            <a:t>《</a:t>
          </a:r>
          <a:r>
            <a:rPr lang="zh-TW" altLang="en-US" sz="2400" b="0" kern="1200" dirty="0" smtClean="0">
              <a:solidFill>
                <a:srgbClr val="FF0000"/>
              </a:solidFill>
              <a:effectLst/>
              <a:latin typeface="華康少女文字W7(P)" panose="040F0700000000000000" pitchFamily="82" charset="-120"/>
              <a:ea typeface="華康少女文字W7(P)" panose="040F0700000000000000" pitchFamily="82" charset="-120"/>
            </a:rPr>
            <a:t>親子成長俱樂部</a:t>
          </a:r>
          <a:r>
            <a:rPr lang="en-US" altLang="zh-TW" sz="2400" b="0" kern="1200" dirty="0" smtClean="0">
              <a:solidFill>
                <a:srgbClr val="FF0000"/>
              </a:solidFill>
              <a:effectLst/>
              <a:latin typeface="細明體"/>
              <a:ea typeface="細明體"/>
            </a:rPr>
            <a:t>》</a:t>
          </a:r>
          <a:endParaRPr lang="en-US" altLang="zh-TW" sz="2400" b="0" kern="1200" dirty="0" smtClean="0">
            <a:solidFill>
              <a:srgbClr val="FF0000"/>
            </a:solidFill>
            <a:effectLst/>
            <a:latin typeface="華康少女文字W7(P)" panose="040F0700000000000000" pitchFamily="82" charset="-120"/>
            <a:ea typeface="華康少女文字W7(P)" panose="040F0700000000000000" pitchFamily="82" charset="-120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10/25(</a:t>
          </a:r>
          <a:r>
            <a:rPr lang="zh-TW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六</a:t>
          </a:r>
          <a:r>
            <a:rPr lang="en-US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)</a:t>
          </a:r>
          <a:r>
            <a:rPr lang="zh-TW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第一次</a:t>
          </a:r>
          <a:endParaRPr lang="en-US" altLang="zh-TW" sz="2400" kern="1200" dirty="0" smtClean="0">
            <a:latin typeface="華康兒風體W3" panose="020F0400000000000000" pitchFamily="34" charset="-120"/>
            <a:ea typeface="華康兒風體W3" panose="020F0400000000000000" pitchFamily="34" charset="-120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12/20(</a:t>
          </a:r>
          <a:r>
            <a:rPr lang="zh-TW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六</a:t>
          </a:r>
          <a:r>
            <a:rPr lang="en-US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)</a:t>
          </a:r>
          <a:r>
            <a:rPr lang="zh-TW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第二次</a:t>
          </a:r>
          <a:endParaRPr lang="en-US" altLang="zh-TW" sz="2400" kern="1200" dirty="0" smtClean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sp:txBody>
      <dsp:txXfrm>
        <a:off x="4669852" y="1633"/>
        <a:ext cx="3039849" cy="1823909"/>
      </dsp:txXfrm>
    </dsp:sp>
    <dsp:sp modelId="{06D3E94C-B84D-40EA-AF00-1B8328364298}">
      <dsp:nvSpPr>
        <dsp:cNvPr id="0" name=""/>
        <dsp:cNvSpPr/>
      </dsp:nvSpPr>
      <dsp:spPr>
        <a:xfrm>
          <a:off x="1295376" y="1957533"/>
          <a:ext cx="3039849" cy="1823909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800" b="1" kern="1200" dirty="0" smtClean="0">
              <a:solidFill>
                <a:srgbClr val="7030A0"/>
              </a:solidFill>
              <a:effectLst/>
              <a:latin typeface="細明體"/>
              <a:ea typeface="細明體"/>
            </a:rPr>
            <a:t>《</a:t>
          </a:r>
          <a:r>
            <a:rPr lang="zh-TW" altLang="en-US" sz="2800" b="1" kern="1200" dirty="0" smtClean="0">
              <a:solidFill>
                <a:srgbClr val="7030A0"/>
              </a:solidFill>
              <a:effectLst/>
              <a:latin typeface="華康少女文字W5" panose="040F0509000000000000" pitchFamily="81" charset="-120"/>
              <a:ea typeface="華康少女文字W5" panose="040F0509000000000000" pitchFamily="81" charset="-120"/>
            </a:rPr>
            <a:t>全園清潔日</a:t>
          </a:r>
          <a:r>
            <a:rPr lang="en-US" altLang="zh-TW" sz="2800" b="1" kern="1200" dirty="0" smtClean="0">
              <a:solidFill>
                <a:srgbClr val="7030A0"/>
              </a:solidFill>
              <a:effectLst/>
              <a:latin typeface="細明體"/>
              <a:ea typeface="細明體"/>
            </a:rPr>
            <a:t>》</a:t>
          </a:r>
          <a:endParaRPr lang="en-US" altLang="zh-TW" sz="2800" b="1" kern="1200" dirty="0" smtClean="0">
            <a:solidFill>
              <a:srgbClr val="7030A0"/>
            </a:solidFill>
            <a:effectLst/>
            <a:latin typeface="華康少女文字W5" panose="040F0509000000000000" pitchFamily="81" charset="-120"/>
            <a:ea typeface="華康少女文字W5" panose="040F0509000000000000" pitchFamily="81" charset="-120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solidFill>
                <a:schemeClr val="tx1"/>
              </a:solidFill>
              <a:latin typeface="華康兒風體W3" panose="020F0400000000000000" pitchFamily="34" charset="-120"/>
              <a:ea typeface="華康兒風體W3" panose="020F0400000000000000" pitchFamily="34" charset="-120"/>
            </a:rPr>
            <a:t>10</a:t>
          </a:r>
          <a:r>
            <a:rPr lang="zh-TW" altLang="en-US" sz="2400" kern="1200" dirty="0" smtClean="0">
              <a:solidFill>
                <a:schemeClr val="tx1"/>
              </a:solidFill>
              <a:latin typeface="華康兒風體W3" panose="020F0400000000000000" pitchFamily="34" charset="-120"/>
              <a:ea typeface="華康兒風體W3" panose="020F0400000000000000" pitchFamily="34" charset="-120"/>
            </a:rPr>
            <a:t>月 </a:t>
          </a:r>
          <a:r>
            <a:rPr lang="zh-TW" sz="2400" kern="1200" dirty="0" smtClean="0">
              <a:solidFill>
                <a:schemeClr val="tx1"/>
              </a:solidFill>
              <a:latin typeface="華康兒風體W3" panose="020F0400000000000000" pitchFamily="34" charset="-120"/>
              <a:ea typeface="華康兒風體W3" panose="020F0400000000000000" pitchFamily="34" charset="-120"/>
            </a:rPr>
            <a:t>第一次</a:t>
          </a:r>
          <a:endParaRPr lang="en-US" altLang="zh-TW" sz="2400" kern="1200" dirty="0" smtClean="0">
            <a:solidFill>
              <a:schemeClr val="tx1"/>
            </a:solidFill>
            <a:latin typeface="華康兒風體W3" panose="020F0400000000000000" pitchFamily="34" charset="-120"/>
            <a:ea typeface="華康兒風體W3" panose="020F0400000000000000" pitchFamily="34" charset="-120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12</a:t>
          </a:r>
          <a:r>
            <a:rPr lang="zh-TW" altLang="en-US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月 </a:t>
          </a:r>
          <a:r>
            <a:rPr lang="zh-TW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第二次</a:t>
          </a:r>
          <a:endParaRPr lang="zh-TW" altLang="en-US" sz="2400" b="1" kern="12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sp:txBody>
      <dsp:txXfrm>
        <a:off x="1295376" y="1957533"/>
        <a:ext cx="3039849" cy="1823909"/>
      </dsp:txXfrm>
    </dsp:sp>
    <dsp:sp modelId="{F91D06F9-FD39-4320-B7DF-219BB84F2057}">
      <dsp:nvSpPr>
        <dsp:cNvPr id="0" name=""/>
        <dsp:cNvSpPr/>
      </dsp:nvSpPr>
      <dsp:spPr>
        <a:xfrm>
          <a:off x="4669852" y="1968805"/>
          <a:ext cx="3039849" cy="1823909"/>
        </a:xfrm>
        <a:prstGeom prst="rect">
          <a:avLst/>
        </a:prstGeom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400" b="1" kern="1200" dirty="0" smtClean="0">
              <a:solidFill>
                <a:srgbClr val="7030A0"/>
              </a:solidFill>
              <a:effectLst/>
              <a:latin typeface="細明體"/>
              <a:ea typeface="細明體"/>
            </a:rPr>
            <a:t>《</a:t>
          </a:r>
          <a:r>
            <a:rPr lang="zh-TW" sz="2400" b="1" kern="1200" dirty="0" smtClean="0">
              <a:solidFill>
                <a:srgbClr val="7030A0"/>
              </a:solidFill>
              <a:effectLst/>
              <a:latin typeface="華康少女文字W7(P)" panose="040F0700000000000000" pitchFamily="82" charset="-120"/>
              <a:ea typeface="華康少女文字W7(P)" panose="040F0700000000000000" pitchFamily="82" charset="-120"/>
            </a:rPr>
            <a:t>全校校慶暨運動會</a:t>
          </a:r>
          <a:r>
            <a:rPr lang="en-US" altLang="zh-TW" sz="2400" b="1" kern="1200" dirty="0" smtClean="0">
              <a:solidFill>
                <a:srgbClr val="7030A0"/>
              </a:solidFill>
              <a:effectLst/>
              <a:latin typeface="細明體"/>
              <a:ea typeface="細明體"/>
            </a:rPr>
            <a:t>》</a:t>
          </a:r>
          <a:endParaRPr lang="en-US" sz="2400" b="1" kern="1200" dirty="0" smtClean="0">
            <a:solidFill>
              <a:srgbClr val="7030A0"/>
            </a:solidFill>
            <a:effectLst/>
            <a:latin typeface="華康少女文字W7(P)" panose="040F0700000000000000" pitchFamily="82" charset="-120"/>
            <a:ea typeface="華康少女文字W7(P)" panose="040F0700000000000000" pitchFamily="82" charset="-12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12/06(</a:t>
          </a:r>
          <a:r>
            <a:rPr lang="zh-TW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六</a:t>
          </a:r>
          <a:r>
            <a:rPr lang="en-US" sz="24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)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01/02(</a:t>
          </a:r>
          <a:r>
            <a:rPr lang="zh-TW" sz="20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五</a:t>
          </a:r>
          <a:r>
            <a:rPr lang="en-US" sz="20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)</a:t>
          </a:r>
          <a:r>
            <a:rPr lang="zh-TW" sz="20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補假一日</a:t>
          </a:r>
          <a:endParaRPr lang="en-US" altLang="zh-TW" sz="2000" kern="1200" dirty="0" smtClean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sp:txBody>
      <dsp:txXfrm>
        <a:off x="4669852" y="1968805"/>
        <a:ext cx="3039849" cy="1823909"/>
      </dsp:txXfrm>
    </dsp:sp>
    <dsp:sp modelId="{57CED781-A766-4DE0-9A34-DB3AD553AC3F}">
      <dsp:nvSpPr>
        <dsp:cNvPr id="0" name=""/>
        <dsp:cNvSpPr/>
      </dsp:nvSpPr>
      <dsp:spPr>
        <a:xfrm>
          <a:off x="1326018" y="3938931"/>
          <a:ext cx="3039849" cy="1823909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>
              <a:effectLst/>
              <a:latin typeface="華康兒風體W3" panose="020F0400000000000000" pitchFamily="34" charset="-120"/>
              <a:ea typeface="華康兒風體W3" panose="020F0400000000000000" pitchFamily="34" charset="-120"/>
            </a:rPr>
            <a:t>戶外教學</a:t>
          </a:r>
          <a:endParaRPr lang="en-US" altLang="zh-TW" sz="2800" b="1" kern="1200" dirty="0" smtClean="0">
            <a:effectLst/>
            <a:latin typeface="華康兒風體W3" panose="020F0400000000000000" pitchFamily="34" charset="-120"/>
            <a:ea typeface="華康兒風體W3" panose="020F0400000000000000" pitchFamily="34" charset="-12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暫定</a:t>
          </a:r>
          <a:r>
            <a:rPr lang="en-US" sz="28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11</a:t>
          </a:r>
          <a:r>
            <a:rPr lang="zh-TW" altLang="en-US" sz="28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月</a:t>
          </a:r>
          <a:endParaRPr lang="zh-TW" altLang="en-US" sz="2800" kern="1200" dirty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sp:txBody>
      <dsp:txXfrm>
        <a:off x="1326018" y="3938931"/>
        <a:ext cx="3039849" cy="1823909"/>
      </dsp:txXfrm>
    </dsp:sp>
    <dsp:sp modelId="{F927D9FC-7876-4DFC-81DC-CDFAD8511056}">
      <dsp:nvSpPr>
        <dsp:cNvPr id="0" name=""/>
        <dsp:cNvSpPr/>
      </dsp:nvSpPr>
      <dsp:spPr>
        <a:xfrm>
          <a:off x="4669852" y="3938931"/>
          <a:ext cx="3039849" cy="1823909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01/26(</a:t>
          </a:r>
          <a:r>
            <a:rPr lang="zh-TW" altLang="en-US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一</a:t>
          </a:r>
          <a:r>
            <a:rPr lang="en-US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)</a:t>
          </a:r>
          <a:r>
            <a:rPr lang="zh-TW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課後留園最後一天</a:t>
          </a:r>
          <a:endParaRPr lang="en-US" altLang="zh-TW" sz="1600" kern="1200" dirty="0" smtClean="0">
            <a:latin typeface="華康兒風體W3" panose="020F0400000000000000" pitchFamily="34" charset="-120"/>
            <a:ea typeface="華康兒風體W3" panose="020F0400000000000000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01/27(</a:t>
          </a:r>
          <a:r>
            <a:rPr lang="zh-TW" altLang="en-US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二</a:t>
          </a:r>
          <a:r>
            <a:rPr lang="en-US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)</a:t>
          </a:r>
          <a:r>
            <a:rPr lang="zh-TW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休業式</a:t>
          </a:r>
          <a:r>
            <a:rPr lang="en-US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/>
          </a:r>
          <a:br>
            <a:rPr lang="en-US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</a:br>
          <a:r>
            <a:rPr lang="zh-TW" altLang="en-US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               </a:t>
          </a:r>
          <a:r>
            <a:rPr lang="zh-TW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半日不用午餐</a:t>
          </a:r>
          <a:endParaRPr lang="en-US" altLang="zh-TW" sz="1600" kern="1200" dirty="0" smtClean="0">
            <a:latin typeface="華康兒風體W3" panose="020F0400000000000000" pitchFamily="34" charset="-120"/>
            <a:ea typeface="華康兒風體W3" panose="020F0400000000000000" pitchFamily="34" charset="-12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01/28(</a:t>
          </a:r>
          <a:r>
            <a:rPr lang="zh-TW" altLang="en-US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三</a:t>
          </a:r>
          <a:r>
            <a:rPr lang="en-US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)</a:t>
          </a:r>
          <a:r>
            <a:rPr lang="zh-TW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寒假開始</a:t>
          </a:r>
          <a:r>
            <a:rPr lang="en-US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/>
          </a:r>
          <a:br>
            <a:rPr lang="en-US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</a:br>
          <a:r>
            <a:rPr lang="zh-TW" altLang="en-US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                 </a:t>
          </a:r>
          <a:r>
            <a:rPr lang="zh-TW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至</a:t>
          </a:r>
          <a:r>
            <a:rPr lang="en-US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104</a:t>
          </a:r>
          <a:r>
            <a:rPr lang="zh-TW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年 </a:t>
          </a:r>
          <a:r>
            <a:rPr lang="en-US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2</a:t>
          </a:r>
          <a:r>
            <a:rPr lang="zh-TW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月</a:t>
          </a:r>
          <a:r>
            <a:rPr lang="en-US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23</a:t>
          </a:r>
          <a:r>
            <a:rPr lang="zh-TW" altLang="zh-TW" sz="1600" kern="1200" dirty="0" smtClean="0">
              <a:latin typeface="華康兒風體W3" panose="020F0400000000000000" pitchFamily="34" charset="-120"/>
              <a:ea typeface="華康兒風體W3" panose="020F0400000000000000" pitchFamily="34" charset="-120"/>
            </a:rPr>
            <a:t>日</a:t>
          </a:r>
          <a:endParaRPr lang="en-US" altLang="zh-TW" sz="1600" b="1" kern="1200" dirty="0" smtClean="0">
            <a:latin typeface="華康兒風體W3" panose="020F0400000000000000" pitchFamily="34" charset="-120"/>
            <a:ea typeface="華康兒風體W3" panose="020F0400000000000000" pitchFamily="34" charset="-120"/>
          </a:endParaRPr>
        </a:p>
      </dsp:txBody>
      <dsp:txXfrm>
        <a:off x="4669852" y="3938931"/>
        <a:ext cx="3039849" cy="1823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CA893-C130-464D-A578-34F5D5D69867}" type="datetimeFigureOut">
              <a:rPr lang="zh-TW" altLang="en-US" smtClean="0"/>
              <a:pPr/>
              <a:t>2014/9/13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7AE48-BBAE-4879-84C0-44F393E70B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499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F9118-EA9A-4DC6-B13E-9A1D1201C792}" type="datetimeFigureOut">
              <a:rPr lang="zh-TW" altLang="en-US" smtClean="0"/>
              <a:t>2014/9/13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028A4-5577-4717-932E-FE6783BA7CD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82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028A4-5577-4717-932E-FE6783BA7CD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32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D4EA-B4CB-42E6-9E6E-268E11077ADB}" type="datetimeFigureOut">
              <a:rPr lang="zh-TW" altLang="en-US" smtClean="0"/>
              <a:pPr/>
              <a:t>2014/9/13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897D-AAF9-40FA-9300-267553DF0F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D4EA-B4CB-42E6-9E6E-268E11077ADB}" type="datetimeFigureOut">
              <a:rPr lang="zh-TW" altLang="en-US" smtClean="0"/>
              <a:pPr/>
              <a:t>2014/9/13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897D-AAF9-40FA-9300-267553DF0F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D4EA-B4CB-42E6-9E6E-268E11077ADB}" type="datetimeFigureOut">
              <a:rPr lang="zh-TW" altLang="en-US" smtClean="0"/>
              <a:pPr/>
              <a:t>2014/9/13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897D-AAF9-40FA-9300-267553DF0F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44" y="123437"/>
            <a:ext cx="7847508" cy="1219200"/>
          </a:xfrm>
        </p:spPr>
        <p:txBody>
          <a:bodyPr>
            <a:noAutofit/>
          </a:bodyPr>
          <a:lstStyle>
            <a:lvl1pPr algn="ctr">
              <a:defRPr sz="44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dirty="0"/>
          </a:p>
        </p:txBody>
      </p:sp>
      <p:sp>
        <p:nvSpPr>
          <p:cNvPr id="8" name="圖片版面配置區 16"/>
          <p:cNvSpPr>
            <a:spLocks noGrp="1"/>
          </p:cNvSpPr>
          <p:nvPr>
            <p:ph type="pic" idx="10"/>
          </p:nvPr>
        </p:nvSpPr>
        <p:spPr>
          <a:xfrm>
            <a:off x="1620185" y="1600390"/>
            <a:ext cx="6119617" cy="4149536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2491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2491" indent="0" latinLnBrk="0">
              <a:buNone/>
              <a:defRPr lang="zh-TW" sz="2800"/>
            </a:lvl2pPr>
            <a:lvl3pPr marL="904982" indent="0" latinLnBrk="0">
              <a:buNone/>
              <a:defRPr lang="zh-TW" sz="2400"/>
            </a:lvl3pPr>
            <a:lvl4pPr marL="1357473" indent="0" latinLnBrk="0">
              <a:buNone/>
              <a:defRPr lang="zh-TW" sz="2000"/>
            </a:lvl4pPr>
            <a:lvl5pPr marL="1809963" indent="0" latinLnBrk="0">
              <a:buNone/>
              <a:defRPr lang="zh-TW" sz="2000"/>
            </a:lvl5pPr>
            <a:lvl6pPr marL="2262454" indent="0" latinLnBrk="0">
              <a:buNone/>
              <a:defRPr lang="zh-TW" sz="2000"/>
            </a:lvl6pPr>
            <a:lvl7pPr marL="2714945" indent="0" latinLnBrk="0">
              <a:buNone/>
              <a:defRPr lang="zh-TW" sz="2000"/>
            </a:lvl7pPr>
            <a:lvl8pPr marL="3167436" indent="0" latinLnBrk="0">
              <a:buNone/>
              <a:defRPr lang="zh-TW" sz="2000"/>
            </a:lvl8pPr>
            <a:lvl9pPr marL="3619927" indent="0" latinLnBrk="0">
              <a:buNone/>
              <a:defRPr lang="zh-TW" sz="2000"/>
            </a:lvl9pPr>
          </a:lstStyle>
          <a:p>
            <a:pPr lvl="1"/>
            <a:r>
              <a:rPr lang="zh-TW" altLang="en-US" dirty="0" smtClean="0"/>
              <a:t>按一下圖示以新增圖片</a:t>
            </a:r>
            <a:endParaRPr lang="zh-TW" dirty="0"/>
          </a:p>
        </p:txBody>
      </p:sp>
      <p:sp>
        <p:nvSpPr>
          <p:cNvPr id="9" name="圖片版面配置區 16"/>
          <p:cNvSpPr>
            <a:spLocks noGrp="1"/>
          </p:cNvSpPr>
          <p:nvPr>
            <p:ph type="pic" idx="1"/>
          </p:nvPr>
        </p:nvSpPr>
        <p:spPr>
          <a:xfrm>
            <a:off x="1836171" y="1811384"/>
            <a:ext cx="5687644" cy="372754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2491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2491" indent="0" latinLnBrk="0">
              <a:buNone/>
              <a:defRPr lang="zh-TW" sz="2800"/>
            </a:lvl2pPr>
            <a:lvl3pPr marL="904982" indent="0" latinLnBrk="0">
              <a:buNone/>
              <a:defRPr lang="zh-TW" sz="2400"/>
            </a:lvl3pPr>
            <a:lvl4pPr marL="1357473" indent="0" latinLnBrk="0">
              <a:buNone/>
              <a:defRPr lang="zh-TW" sz="2000"/>
            </a:lvl4pPr>
            <a:lvl5pPr marL="1809963" indent="0" latinLnBrk="0">
              <a:buNone/>
              <a:defRPr lang="zh-TW" sz="2000"/>
            </a:lvl5pPr>
            <a:lvl6pPr marL="2262454" indent="0" latinLnBrk="0">
              <a:buNone/>
              <a:defRPr lang="zh-TW" sz="2000"/>
            </a:lvl6pPr>
            <a:lvl7pPr marL="2714945" indent="0" latinLnBrk="0">
              <a:buNone/>
              <a:defRPr lang="zh-TW" sz="2000"/>
            </a:lvl7pPr>
            <a:lvl8pPr marL="3167436" indent="0" latinLnBrk="0">
              <a:buNone/>
              <a:defRPr lang="zh-TW" sz="2000"/>
            </a:lvl8pPr>
            <a:lvl9pPr marL="3619927" indent="0" latinLnBrk="0">
              <a:buNone/>
              <a:defRPr lang="zh-TW" sz="2000"/>
            </a:lvl9pPr>
          </a:lstStyle>
          <a:p>
            <a:pPr lvl="1"/>
            <a:r>
              <a:rPr lang="zh-TW" altLang="en-US" dirty="0" smtClean="0"/>
              <a:t>按一下圖示以新增圖片</a:t>
            </a:r>
            <a:endParaRPr lang="zh-TW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747739" y="6509130"/>
            <a:ext cx="571401" cy="27289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FEE95306-F7C5-4855-9A7D-CA2A05522590}" type="slidenum">
              <a:rPr/>
              <a:pPr>
                <a:defRPr/>
              </a:pPr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481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008F-C47D-4362-B917-262DBF2A5E67}" type="datetimeFigureOut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5CD4-B032-46FF-A7D8-6281B6675ED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8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008F-C47D-4362-B917-262DBF2A5E67}" type="datetimeFigureOut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5CD4-B032-46FF-A7D8-6281B6675ED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73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008F-C47D-4362-B917-262DBF2A5E67}" type="datetimeFigureOut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5CD4-B032-46FF-A7D8-6281B6675ED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48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008F-C47D-4362-B917-262DBF2A5E67}" type="datetimeFigureOut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5CD4-B032-46FF-A7D8-6281B6675ED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7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008F-C47D-4362-B917-262DBF2A5E67}" type="datetimeFigureOut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5CD4-B032-46FF-A7D8-6281B6675ED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91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008F-C47D-4362-B917-262DBF2A5E67}" type="datetimeFigureOut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5CD4-B032-46FF-A7D8-6281B6675ED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64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008F-C47D-4362-B917-262DBF2A5E67}" type="datetimeFigureOut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5CD4-B032-46FF-A7D8-6281B6675ED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5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D4EA-B4CB-42E6-9E6E-268E11077ADB}" type="datetimeFigureOut">
              <a:rPr lang="zh-TW" altLang="en-US" smtClean="0"/>
              <a:pPr/>
              <a:t>2014/9/13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897D-AAF9-40FA-9300-267553DF0F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008F-C47D-4362-B917-262DBF2A5E67}" type="datetimeFigureOut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5CD4-B032-46FF-A7D8-6281B6675ED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39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008F-C47D-4362-B917-262DBF2A5E67}" type="datetimeFigureOut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5CD4-B032-46FF-A7D8-6281B6675ED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28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008F-C47D-4362-B917-262DBF2A5E67}" type="datetimeFigureOut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5CD4-B032-46FF-A7D8-6281B6675ED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35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008F-C47D-4362-B917-262DBF2A5E67}" type="datetimeFigureOut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5CD4-B032-46FF-A7D8-6281B6675ED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8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D4EA-B4CB-42E6-9E6E-268E11077ADB}" type="datetimeFigureOut">
              <a:rPr lang="zh-TW" altLang="en-US" smtClean="0"/>
              <a:pPr/>
              <a:t>2014/9/13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897D-AAF9-40FA-9300-267553DF0F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D4EA-B4CB-42E6-9E6E-268E11077ADB}" type="datetimeFigureOut">
              <a:rPr lang="zh-TW" altLang="en-US" smtClean="0"/>
              <a:pPr/>
              <a:t>2014/9/13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897D-AAF9-40FA-9300-267553DF0F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D4EA-B4CB-42E6-9E6E-268E11077ADB}" type="datetimeFigureOut">
              <a:rPr lang="zh-TW" altLang="en-US" smtClean="0"/>
              <a:pPr/>
              <a:t>2014/9/13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897D-AAF9-40FA-9300-267553DF0F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D4EA-B4CB-42E6-9E6E-268E11077ADB}" type="datetimeFigureOut">
              <a:rPr lang="zh-TW" altLang="en-US" smtClean="0"/>
              <a:pPr/>
              <a:t>2014/9/13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897D-AAF9-40FA-9300-267553DF0F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D4EA-B4CB-42E6-9E6E-268E11077ADB}" type="datetimeFigureOut">
              <a:rPr lang="zh-TW" altLang="en-US" smtClean="0"/>
              <a:pPr/>
              <a:t>2014/9/13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897D-AAF9-40FA-9300-267553DF0F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D4EA-B4CB-42E6-9E6E-268E11077ADB}" type="datetimeFigureOut">
              <a:rPr lang="zh-TW" altLang="en-US" smtClean="0"/>
              <a:pPr/>
              <a:t>2014/9/13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897D-AAF9-40FA-9300-267553DF0F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D4EA-B4CB-42E6-9E6E-268E11077ADB}" type="datetimeFigureOut">
              <a:rPr lang="zh-TW" altLang="en-US" smtClean="0"/>
              <a:pPr/>
              <a:t>2014/9/13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897D-AAF9-40FA-9300-267553DF0F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4D4EA-B4CB-42E6-9E6E-268E11077ADB}" type="datetimeFigureOut">
              <a:rPr lang="zh-TW" altLang="en-US" smtClean="0"/>
              <a:pPr/>
              <a:t>2014/9/13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A897D-AAF9-40FA-9300-267553DF0F6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5008F-C47D-4362-B917-262DBF2A5E67}" type="datetimeFigureOut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9/13/2014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75CD4-B032-46FF-A7D8-6281B6675EDF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96503" y="2143634"/>
            <a:ext cx="8901211" cy="4694453"/>
            <a:chOff x="196503" y="2186707"/>
            <a:chExt cx="8901211" cy="4694453"/>
          </a:xfrm>
        </p:grpSpPr>
        <p:pic>
          <p:nvPicPr>
            <p:cNvPr id="8" name="Picture 2" descr="C:\Users\jsp4\AppData\Local\Microsoft\Windows\Temporary Internet Files\Content.IE5\S5JPHKV2\MC900437457[1].wm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2186707"/>
              <a:ext cx="3589610" cy="4669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jsp4\AppData\Local\Microsoft\Windows\Temporary Internet Files\Content.IE5\IM1UQMXB\MC900437469[1].wm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03" y="5312710"/>
              <a:ext cx="1927225" cy="1568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416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Data" Target="../diagrams/data2.xml"/><Relationship Id="rId18" Type="http://schemas.openxmlformats.org/officeDocument/2006/relationships/diagramData" Target="../diagrams/data3.xml"/><Relationship Id="rId3" Type="http://schemas.openxmlformats.org/officeDocument/2006/relationships/image" Target="../media/image4.png"/><Relationship Id="rId21" Type="http://schemas.openxmlformats.org/officeDocument/2006/relationships/diagramColors" Target="../diagrams/colors3.xml"/><Relationship Id="rId7" Type="http://schemas.openxmlformats.org/officeDocument/2006/relationships/diagramData" Target="../diagrams/data1.xml"/><Relationship Id="rId12" Type="http://schemas.openxmlformats.org/officeDocument/2006/relationships/image" Target="../media/image6.gif"/><Relationship Id="rId17" Type="http://schemas.microsoft.com/office/2007/relationships/diagramDrawing" Target="../diagrams/drawing2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2.xml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5" Type="http://schemas.openxmlformats.org/officeDocument/2006/relationships/diagramQuickStyle" Target="../diagrams/quickStyle2.xml"/><Relationship Id="rId10" Type="http://schemas.openxmlformats.org/officeDocument/2006/relationships/diagramColors" Target="../diagrams/colors1.xml"/><Relationship Id="rId19" Type="http://schemas.openxmlformats.org/officeDocument/2006/relationships/diagramLayout" Target="../diagrams/layout3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1.xml"/><Relationship Id="rId14" Type="http://schemas.openxmlformats.org/officeDocument/2006/relationships/diagramLayout" Target="../diagrams/layout2.xml"/><Relationship Id="rId22" Type="http://schemas.microsoft.com/office/2007/relationships/diagramDrawing" Target="../diagrams/drawing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4.png"/><Relationship Id="rId7" Type="http://schemas.openxmlformats.org/officeDocument/2006/relationships/image" Target="../media/image6.gif"/><Relationship Id="rId12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diagramColors" Target="../diagrams/colors4.xml"/><Relationship Id="rId5" Type="http://schemas.openxmlformats.org/officeDocument/2006/relationships/image" Target="../media/image5.png"/><Relationship Id="rId10" Type="http://schemas.openxmlformats.org/officeDocument/2006/relationships/diagramQuickStyle" Target="../diagrams/quickStyle4.xml"/><Relationship Id="rId4" Type="http://schemas.microsoft.com/office/2007/relationships/hdphoto" Target="../media/hdphoto1.wdp"/><Relationship Id="rId9" Type="http://schemas.openxmlformats.org/officeDocument/2006/relationships/diagramLayout" Target="../diagrams/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2.wdp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2.wdp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5.pn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microsoft.com/office/2007/relationships/hdphoto" Target="../media/hdphoto2.wdp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pn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microsoft.com/office/2007/relationships/hdphoto" Target="../media/hdphoto2.wdp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microsoft.com/office/2007/relationships/hdphoto" Target="../media/hdphoto1.wdp"/><Relationship Id="rId5" Type="http://schemas.openxmlformats.org/officeDocument/2006/relationships/diagramData" Target="../diagrams/data5.xml"/><Relationship Id="rId10" Type="http://schemas.openxmlformats.org/officeDocument/2006/relationships/image" Target="../media/image4.png"/><Relationship Id="rId4" Type="http://schemas.microsoft.com/office/2007/relationships/hdphoto" Target="../media/hdphoto2.wdp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tebook\Desktop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756" y="-18003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439" y="116632"/>
            <a:ext cx="7126560" cy="1470025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歡迎光臨企鵝班</a:t>
            </a:r>
            <a:r>
              <a:rPr lang="en-US" altLang="zh-TW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</a:br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學校日</a:t>
            </a:r>
            <a:r>
              <a:rPr lang="zh-TW" altLang="en-US" dirty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 </a:t>
            </a:r>
            <a:r>
              <a:rPr lang="en-US" altLang="zh-TW" sz="2800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103.9.13</a:t>
            </a:r>
            <a:endParaRPr lang="zh-TW" altLang="en-US" sz="2800" dirty="0">
              <a:solidFill>
                <a:srgbClr val="FFFF00"/>
              </a:solidFill>
              <a:latin typeface="華康流隸體W5" pitchFamily="65" charset="-120"/>
              <a:ea typeface="華康流隸體W5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2" b="96191" l="4666" r="96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504" y="2492896"/>
            <a:ext cx="1990682" cy="216167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" b="93555" l="4402" r="98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331" y="4365104"/>
            <a:ext cx="956793" cy="1105820"/>
          </a:xfrm>
          <a:prstGeom prst="rect">
            <a:avLst/>
          </a:prstGeo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943356293"/>
              </p:ext>
            </p:extLst>
          </p:nvPr>
        </p:nvGraphicFramePr>
        <p:xfrm>
          <a:off x="1331640" y="3455231"/>
          <a:ext cx="5460887" cy="3025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59" descr="welcome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00192" y="260648"/>
            <a:ext cx="2381250" cy="1428750"/>
          </a:xfrm>
          <a:prstGeom prst="rect">
            <a:avLst/>
          </a:prstGeom>
          <a:noFill/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2" b="96191" l="4666" r="96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336" y="4149080"/>
            <a:ext cx="1373524" cy="1491504"/>
          </a:xfrm>
          <a:prstGeom prst="rect">
            <a:avLst/>
          </a:prstGeom>
        </p:spPr>
      </p:pic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2713999295"/>
              </p:ext>
            </p:extLst>
          </p:nvPr>
        </p:nvGraphicFramePr>
        <p:xfrm>
          <a:off x="-396552" y="1916185"/>
          <a:ext cx="5460887" cy="3025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1058220337"/>
              </p:ext>
            </p:extLst>
          </p:nvPr>
        </p:nvGraphicFramePr>
        <p:xfrm>
          <a:off x="2899426" y="1733405"/>
          <a:ext cx="5460887" cy="3025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5083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2111620"/>
            <a:ext cx="8100392" cy="308580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sz="8000" dirty="0" smtClean="0"/>
              <a:t>推選</a:t>
            </a:r>
            <a:r>
              <a:rPr lang="zh-TW" altLang="en-US" sz="8000" dirty="0" smtClean="0">
                <a:solidFill>
                  <a:srgbClr val="FF0000"/>
                </a:solidFill>
              </a:rPr>
              <a:t>班級家長</a:t>
            </a:r>
            <a:endParaRPr lang="en-US" altLang="zh-TW" sz="8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8000" dirty="0">
                <a:solidFill>
                  <a:srgbClr val="FF0000"/>
                </a:solidFill>
              </a:rPr>
              <a:t> </a:t>
            </a:r>
            <a:r>
              <a:rPr lang="zh-TW" altLang="en-US" sz="8000" dirty="0" smtClean="0"/>
              <a:t>代表</a:t>
            </a:r>
            <a:r>
              <a:rPr lang="en-US" altLang="zh-TW" sz="8000" dirty="0" smtClean="0"/>
              <a:t>2</a:t>
            </a:r>
            <a:r>
              <a:rPr lang="zh-TW" altLang="en-US" sz="8000" dirty="0" smtClean="0"/>
              <a:t>名</a:t>
            </a:r>
            <a:endParaRPr lang="en-US" altLang="zh-TW" sz="8000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" b="93555" l="4402" r="98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80000">
            <a:off x="2013488" y="438233"/>
            <a:ext cx="1387246" cy="160331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" b="93555" l="4402" r="98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29374"/>
            <a:ext cx="1387246" cy="160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tebook\Desktop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08" y="24016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134551"/>
            <a:ext cx="7025036" cy="1452106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  <a:latin typeface="細明體"/>
                <a:ea typeface="細明體"/>
              </a:rPr>
              <a:t>【</a:t>
            </a:r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班</a:t>
            </a:r>
            <a:r>
              <a:rPr lang="zh-TW" altLang="en-US" dirty="0" smtClean="0">
                <a:solidFill>
                  <a:srgbClr val="FFFF00"/>
                </a:solidFill>
                <a:latin typeface="細明體"/>
                <a:ea typeface="細明體"/>
              </a:rPr>
              <a:t>。</a:t>
            </a:r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級</a:t>
            </a:r>
            <a:r>
              <a:rPr lang="zh-TW" altLang="en-US" dirty="0" smtClean="0">
                <a:solidFill>
                  <a:srgbClr val="FFFF00"/>
                </a:solidFill>
                <a:latin typeface="細明體"/>
                <a:ea typeface="細明體"/>
              </a:rPr>
              <a:t>。</a:t>
            </a:r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經</a:t>
            </a:r>
            <a:r>
              <a:rPr lang="zh-TW" altLang="en-US" dirty="0" smtClean="0">
                <a:solidFill>
                  <a:srgbClr val="FFFF00"/>
                </a:solidFill>
                <a:latin typeface="細明體"/>
                <a:ea typeface="細明體"/>
              </a:rPr>
              <a:t>。</a:t>
            </a:r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營</a:t>
            </a:r>
            <a:r>
              <a:rPr lang="en-US" altLang="zh-TW" dirty="0" smtClean="0">
                <a:solidFill>
                  <a:srgbClr val="FFFF00"/>
                </a:solidFill>
                <a:latin typeface="細明體"/>
                <a:ea typeface="細明體"/>
              </a:rPr>
              <a:t>】</a:t>
            </a:r>
            <a:br>
              <a:rPr lang="en-US" altLang="zh-TW" dirty="0" smtClean="0">
                <a:solidFill>
                  <a:srgbClr val="FFFF00"/>
                </a:solidFill>
                <a:latin typeface="細明體"/>
                <a:ea typeface="細明體"/>
              </a:rPr>
            </a:br>
            <a:r>
              <a:rPr lang="zh-TW" altLang="en-US" dirty="0" smtClean="0">
                <a:solidFill>
                  <a:srgbClr val="FF00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發</a:t>
            </a:r>
            <a:r>
              <a:rPr lang="zh-TW" altLang="en-US" dirty="0" smtClean="0">
                <a:solidFill>
                  <a:srgbClr val="FFFFCC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展</a:t>
            </a:r>
            <a:r>
              <a:rPr lang="zh-TW" altLang="en-US" dirty="0" smtClean="0">
                <a:solidFill>
                  <a:srgbClr val="FF660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任</a:t>
            </a:r>
            <a:r>
              <a:rPr lang="zh-TW" altLang="en-US" dirty="0" smtClean="0">
                <a:solidFill>
                  <a:srgbClr val="002060"/>
                </a:solidFill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務</a:t>
            </a:r>
            <a:endParaRPr lang="zh-TW" altLang="en-US" dirty="0">
              <a:solidFill>
                <a:srgbClr val="002060"/>
              </a:solidFill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" b="93555" l="4402" r="98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12" y="134551"/>
            <a:ext cx="1387246" cy="1603319"/>
          </a:xfrm>
          <a:prstGeom prst="rect">
            <a:avLst/>
          </a:prstGeom>
        </p:spPr>
      </p:pic>
      <p:sp>
        <p:nvSpPr>
          <p:cNvPr id="5" name="流程圖: 或 4"/>
          <p:cNvSpPr/>
          <p:nvPr/>
        </p:nvSpPr>
        <p:spPr>
          <a:xfrm>
            <a:off x="1751112" y="2044432"/>
            <a:ext cx="5349944" cy="4680520"/>
          </a:xfrm>
          <a:prstGeom prst="flowChartOr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91680" y="2791296"/>
            <a:ext cx="31683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落實</a:t>
            </a:r>
            <a:endParaRPr lang="en-US" altLang="zh-TW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algn="ctr"/>
            <a:r>
              <a:rPr lang="zh-TW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自理能力</a:t>
            </a:r>
            <a:endParaRPr lang="zh-TW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95936" y="2943694"/>
            <a:ext cx="31683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培養自信</a:t>
            </a:r>
            <a:endParaRPr lang="en-US" altLang="zh-TW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algn="ctr"/>
            <a:r>
              <a:rPr lang="zh-TW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與責任感</a:t>
            </a:r>
            <a:endParaRPr lang="zh-TW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91680" y="4345868"/>
            <a:ext cx="26749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練習</a:t>
            </a:r>
            <a:endParaRPr lang="en-US" altLang="zh-TW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algn="ctr"/>
            <a:r>
              <a:rPr lang="zh-TW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推理賞析</a:t>
            </a:r>
            <a:endParaRPr lang="zh-TW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51136" y="4384692"/>
            <a:ext cx="31683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體驗</a:t>
            </a:r>
            <a:endParaRPr lang="en-US" altLang="zh-TW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8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  <a:p>
            <a:pPr algn="ctr"/>
            <a:r>
              <a:rPr lang="zh-TW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華康少女文字W7" panose="040F0709000000000000" pitchFamily="81" charset="-120"/>
                <a:ea typeface="華康少女文字W7" panose="040F0709000000000000" pitchFamily="81" charset="-120"/>
              </a:rPr>
              <a:t>同儕合作</a:t>
            </a:r>
            <a:endParaRPr lang="zh-TW" alt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8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華康少女文字W7" panose="040F0709000000000000" pitchFamily="81" charset="-120"/>
              <a:ea typeface="華康少女文字W7" panose="040F07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97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素玉個人資料\營隊或松山等   powerpoint檔-----\舊文件資料夾\慈濟   慈濟   慈濟\手語團康   ppt\淡雅背景圖\人間有愛--底圖--左下角貓-紅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3" y="0"/>
            <a:ext cx="9172575" cy="6836702"/>
          </a:xfrm>
          <a:prstGeom prst="rect">
            <a:avLst/>
          </a:prstGeom>
          <a:noFill/>
        </p:spPr>
      </p:pic>
      <p:sp>
        <p:nvSpPr>
          <p:cNvPr id="5" name="副標題 2"/>
          <p:cNvSpPr txBox="1">
            <a:spLocks/>
          </p:cNvSpPr>
          <p:nvPr/>
        </p:nvSpPr>
        <p:spPr>
          <a:xfrm>
            <a:off x="40768" y="1700808"/>
            <a:ext cx="91440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zh-TW" altLang="en-US" sz="3500" b="1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endParaRPr lang="en-US" altLang="zh-TW" sz="2400" b="1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400" b="1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2400" b="1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  <a:defRPr/>
            </a:pPr>
            <a:endParaRPr lang="en-US" altLang="zh-TW" sz="2400" b="1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  <a:defRPr/>
            </a:pPr>
            <a:endParaRPr lang="en-US" altLang="zh-TW" sz="3200" b="1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-90035"/>
            <a:ext cx="9199055" cy="8489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5900"/>
              </a:lnSpc>
            </a:pPr>
            <a:r>
              <a:rPr lang="zh-TW" altLang="en-US" sz="4000" b="1" dirty="0">
                <a:latin typeface="華康流隸體" pitchFamily="65" charset="-120"/>
                <a:ea typeface="華康流隸體" pitchFamily="65" charset="-120"/>
              </a:rPr>
              <a:t>企鵝爸</a:t>
            </a:r>
            <a:r>
              <a:rPr lang="zh-TW" altLang="en-US" sz="4000" b="1" dirty="0" smtClean="0">
                <a:latin typeface="華康流隸體" pitchFamily="65" charset="-120"/>
                <a:ea typeface="華康流隸體" pitchFamily="65" charset="-120"/>
              </a:rPr>
              <a:t>媽</a:t>
            </a:r>
            <a:r>
              <a:rPr lang="en-US" altLang="zh-TW" sz="4000" b="1" dirty="0" smtClean="0">
                <a:latin typeface="華康流隸體" pitchFamily="65" charset="-120"/>
                <a:ea typeface="華康流隸體" pitchFamily="65" charset="-120"/>
              </a:rPr>
              <a:t>~</a:t>
            </a:r>
            <a:r>
              <a:rPr lang="zh-TW" altLang="en-US" sz="4000" b="1" dirty="0" smtClean="0">
                <a:solidFill>
                  <a:srgbClr val="FF0000"/>
                </a:solidFill>
                <a:latin typeface="華康流隸體" pitchFamily="65" charset="-120"/>
                <a:ea typeface="華康流隸體" pitchFamily="65" charset="-120"/>
              </a:rPr>
              <a:t>愛</a:t>
            </a:r>
            <a:r>
              <a:rPr lang="zh-TW" altLang="en-US" sz="4000" b="1" dirty="0">
                <a:solidFill>
                  <a:srgbClr val="FF0000"/>
                </a:solidFill>
                <a:latin typeface="華康流隸體" pitchFamily="65" charset="-120"/>
                <a:ea typeface="華康流隸體" pitchFamily="65" charset="-120"/>
              </a:rPr>
              <a:t>的</a:t>
            </a:r>
            <a:r>
              <a:rPr lang="zh-TW" altLang="en-US" sz="4000" b="1" dirty="0" smtClean="0">
                <a:solidFill>
                  <a:srgbClr val="FF0000"/>
                </a:solidFill>
                <a:latin typeface="華康流隸體" pitchFamily="65" charset="-120"/>
                <a:ea typeface="華康流隸體" pitchFamily="65" charset="-120"/>
              </a:rPr>
              <a:t>留聲機  </a:t>
            </a:r>
            <a:r>
              <a:rPr lang="en-US" altLang="zh-TW" sz="3200" b="1" dirty="0" smtClean="0">
                <a:latin typeface="華康流隸體" pitchFamily="65" charset="-120"/>
                <a:ea typeface="華康流隸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070C0"/>
                </a:solidFill>
                <a:latin typeface="華康流隸體" pitchFamily="65" charset="-120"/>
                <a:ea typeface="華康流隸體" pitchFamily="65" charset="-120"/>
              </a:rPr>
              <a:t>擔憂</a:t>
            </a:r>
            <a:r>
              <a:rPr lang="zh-TW" altLang="en-US" sz="3200" b="1" dirty="0" smtClean="0">
                <a:latin typeface="華康流隸體" pitchFamily="65" charset="-120"/>
                <a:ea typeface="華康流隸體" pitchFamily="65" charset="-120"/>
              </a:rPr>
              <a:t>與</a:t>
            </a:r>
            <a:r>
              <a:rPr lang="zh-TW" altLang="en-US" sz="3200" b="1" dirty="0" smtClean="0">
                <a:solidFill>
                  <a:srgbClr val="008000"/>
                </a:solidFill>
                <a:latin typeface="華康流隸體" pitchFamily="65" charset="-120"/>
                <a:ea typeface="華康流隸體" pitchFamily="65" charset="-120"/>
              </a:rPr>
              <a:t>期許</a:t>
            </a:r>
            <a:r>
              <a:rPr lang="en-US" altLang="zh-TW" sz="3200" b="1" dirty="0" smtClean="0">
                <a:latin typeface="華康流隸體" pitchFamily="65" charset="-120"/>
                <a:ea typeface="華康流隸體" pitchFamily="65" charset="-120"/>
              </a:rPr>
              <a:t>)</a:t>
            </a:r>
            <a:endParaRPr lang="zh-TW" altLang="en-US" sz="3200" dirty="0">
              <a:latin typeface="華康流隸體" pitchFamily="65" charset="-120"/>
              <a:ea typeface="華康流隸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35896" y="1156849"/>
            <a:ext cx="5832648" cy="5139869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TW" dirty="0">
                <a:solidFill>
                  <a:schemeClr val="tx2"/>
                </a:solidFill>
                <a:ea typeface="新細明體" pitchFamily="18" charset="-120"/>
              </a:rPr>
              <a:t> </a:t>
            </a:r>
            <a:r>
              <a:rPr lang="zh-TW" altLang="en-US" dirty="0" smtClean="0">
                <a:solidFill>
                  <a:schemeClr val="tx2"/>
                </a:solidFill>
                <a:ea typeface="新細明體" pitchFamily="18" charset="-120"/>
              </a:rPr>
              <a:t>  </a:t>
            </a:r>
            <a:r>
              <a:rPr lang="zh-TW" altLang="en-US" sz="3200" b="1" dirty="0" smtClean="0">
                <a:latin typeface="華康古印體" panose="03010509000000000000" pitchFamily="65" charset="-120"/>
                <a:ea typeface="華康古印體" panose="03010509000000000000" pitchFamily="65" charset="-120"/>
              </a:rPr>
              <a:t>安全</a:t>
            </a:r>
            <a:r>
              <a:rPr lang="en-US" altLang="zh-TW" sz="3200" b="1" dirty="0" smtClean="0">
                <a:latin typeface="華康古印體" panose="03010509000000000000" pitchFamily="65" charset="-120"/>
                <a:ea typeface="華康古印體" panose="03010509000000000000" pitchFamily="65" charset="-120"/>
              </a:rPr>
              <a:t>.</a:t>
            </a:r>
            <a:r>
              <a:rPr lang="zh-TW" altLang="en-US" sz="3200" b="1" dirty="0" smtClean="0">
                <a:latin typeface="華康古印體" panose="03010509000000000000" pitchFamily="65" charset="-120"/>
                <a:ea typeface="華康古印體" panose="03010509000000000000" pitchFamily="65" charset="-120"/>
              </a:rPr>
              <a:t>健康</a:t>
            </a:r>
            <a:r>
              <a:rPr lang="en-US" altLang="zh-TW" sz="3200" b="1" dirty="0" smtClean="0">
                <a:latin typeface="華康古印體" panose="03010509000000000000" pitchFamily="65" charset="-120"/>
                <a:ea typeface="華康古印體" panose="03010509000000000000" pitchFamily="65" charset="-120"/>
              </a:rPr>
              <a:t>/</a:t>
            </a:r>
            <a:r>
              <a:rPr lang="zh-TW" altLang="en-US" sz="3200" b="1" dirty="0" smtClean="0">
                <a:latin typeface="華康古印體" panose="03010509000000000000" pitchFamily="65" charset="-120"/>
                <a:ea typeface="華康古印體" panose="0301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FF00FF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禮儀</a:t>
            </a:r>
            <a:r>
              <a:rPr lang="en-US" altLang="zh-TW" sz="3200" b="1" dirty="0">
                <a:solidFill>
                  <a:srgbClr val="FF00FF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.</a:t>
            </a:r>
            <a:r>
              <a:rPr lang="zh-TW" altLang="en-US" sz="3200" b="1" dirty="0">
                <a:solidFill>
                  <a:srgbClr val="FF00FF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常規       </a:t>
            </a:r>
            <a:endParaRPr lang="en-US" altLang="zh-TW" sz="3200" b="1" dirty="0">
              <a:solidFill>
                <a:srgbClr val="FF00FF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3200" b="1" dirty="0">
                <a:latin typeface="華康古印體" panose="03010509000000000000" pitchFamily="65" charset="-120"/>
                <a:ea typeface="華康古印體" panose="0301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傾聽</a:t>
            </a:r>
            <a:r>
              <a:rPr lang="en-US" altLang="zh-TW" sz="3200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.</a:t>
            </a:r>
            <a:r>
              <a:rPr lang="zh-TW" altLang="en-US" sz="3200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表達</a:t>
            </a:r>
            <a:r>
              <a:rPr lang="en-US" altLang="zh-TW" sz="3200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/</a:t>
            </a:r>
            <a:r>
              <a:rPr lang="zh-TW" altLang="en-US" sz="3200" b="1" dirty="0" smtClean="0">
                <a:solidFill>
                  <a:srgbClr val="0066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學習態度</a:t>
            </a:r>
            <a:r>
              <a:rPr lang="en-US" altLang="zh-TW" sz="3200" b="1" dirty="0" smtClean="0">
                <a:solidFill>
                  <a:srgbClr val="0066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.</a:t>
            </a:r>
            <a:r>
              <a:rPr lang="zh-TW" altLang="en-US" sz="3200" b="1" dirty="0" smtClean="0">
                <a:solidFill>
                  <a:srgbClr val="0066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好習慣</a:t>
            </a:r>
            <a:endParaRPr lang="en-US" altLang="zh-TW" sz="3200" b="1" dirty="0">
              <a:solidFill>
                <a:srgbClr val="006600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3200" b="1" dirty="0">
                <a:latin typeface="華康古印體" panose="03010509000000000000" pitchFamily="65" charset="-120"/>
                <a:ea typeface="華康古印體" panose="0301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CC66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情緒紓解</a:t>
            </a:r>
            <a:r>
              <a:rPr lang="en-US" altLang="zh-TW" sz="3200" b="1" dirty="0" smtClean="0">
                <a:solidFill>
                  <a:srgbClr val="CC66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/</a:t>
            </a:r>
            <a:r>
              <a:rPr lang="zh-TW" altLang="en-US" sz="3200" b="1" dirty="0" smtClean="0">
                <a:solidFill>
                  <a:srgbClr val="CC66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團體</a:t>
            </a:r>
            <a:r>
              <a:rPr lang="zh-TW" altLang="en-US" sz="3200" b="1" dirty="0">
                <a:solidFill>
                  <a:srgbClr val="7030A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適應</a:t>
            </a:r>
            <a:endParaRPr lang="en-US" altLang="zh-TW" sz="3200" b="1" dirty="0">
              <a:solidFill>
                <a:srgbClr val="7030A0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3200" b="1" dirty="0">
                <a:latin typeface="華康古印體" panose="03010509000000000000" pitchFamily="65" charset="-120"/>
                <a:ea typeface="華康古印體" panose="03010509000000000000" pitchFamily="65" charset="-120"/>
              </a:rPr>
              <a:t> </a:t>
            </a:r>
            <a:r>
              <a:rPr lang="zh-TW" altLang="en-US" sz="3200" b="1" dirty="0" smtClean="0">
                <a:latin typeface="華康古印體" panose="03010509000000000000" pitchFamily="65" charset="-120"/>
                <a:ea typeface="華康古印體" panose="03010509000000000000" pitchFamily="65" charset="-120"/>
              </a:rPr>
              <a:t>獨立自主性</a:t>
            </a:r>
            <a:r>
              <a:rPr lang="en-US" altLang="zh-TW" sz="3200" b="1" dirty="0" smtClean="0">
                <a:latin typeface="華康古印體" panose="03010509000000000000" pitchFamily="65" charset="-120"/>
                <a:ea typeface="華康古印體" panose="03010509000000000000" pitchFamily="65" charset="-120"/>
              </a:rPr>
              <a:t>/</a:t>
            </a:r>
            <a:r>
              <a:rPr lang="zh-TW" altLang="en-US" sz="3200" b="1" dirty="0" smtClean="0">
                <a:solidFill>
                  <a:srgbClr val="00808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生活</a:t>
            </a:r>
            <a:r>
              <a:rPr lang="zh-TW" altLang="en-US" sz="3200" b="1" dirty="0">
                <a:solidFill>
                  <a:srgbClr val="00808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自理能力</a:t>
            </a:r>
            <a:endParaRPr lang="zh-TW" altLang="en-US" sz="3200" dirty="0">
              <a:solidFill>
                <a:srgbClr val="008080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3200" b="1" dirty="0">
                <a:latin typeface="華康古印體" panose="03010509000000000000" pitchFamily="65" charset="-120"/>
                <a:ea typeface="華康古印體" panose="0301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9933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個性特質</a:t>
            </a:r>
            <a:r>
              <a:rPr lang="en-US" altLang="zh-TW" sz="3200" b="1" dirty="0" smtClean="0">
                <a:solidFill>
                  <a:srgbClr val="9933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/</a:t>
            </a:r>
            <a:r>
              <a:rPr lang="zh-TW" altLang="en-US" sz="3200" b="1" dirty="0" smtClean="0">
                <a:solidFill>
                  <a:srgbClr val="9933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 </a:t>
            </a:r>
            <a:r>
              <a:rPr lang="zh-TW" altLang="en-US" sz="3200" b="1" dirty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感恩惜福情壞</a:t>
            </a:r>
            <a:endParaRPr lang="zh-TW" altLang="en-US" sz="3200" dirty="0">
              <a:solidFill>
                <a:srgbClr val="FF0000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3200" b="1" dirty="0">
                <a:latin typeface="華康古印體" panose="03010509000000000000" pitchFamily="65" charset="-120"/>
                <a:ea typeface="華康古印體" panose="0301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srgbClr val="00808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人際互動</a:t>
            </a:r>
            <a:endParaRPr lang="en-US" altLang="zh-TW" sz="3200" b="1" dirty="0" smtClean="0">
              <a:solidFill>
                <a:srgbClr val="008080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3200" b="1" dirty="0">
                <a:solidFill>
                  <a:srgbClr val="00808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srgbClr val="00808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(</a:t>
            </a:r>
            <a:r>
              <a:rPr lang="zh-TW" altLang="en-US" sz="3200" b="1" dirty="0">
                <a:solidFill>
                  <a:srgbClr val="00808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合作</a:t>
            </a:r>
            <a:r>
              <a:rPr lang="en-US" altLang="zh-TW" sz="3200" b="1" dirty="0">
                <a:solidFill>
                  <a:srgbClr val="00808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.</a:t>
            </a:r>
            <a:r>
              <a:rPr lang="zh-TW" altLang="en-US" sz="3200" b="1" dirty="0">
                <a:solidFill>
                  <a:srgbClr val="00808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分享</a:t>
            </a:r>
            <a:r>
              <a:rPr lang="en-US" altLang="zh-TW" sz="3200" b="1" dirty="0">
                <a:solidFill>
                  <a:srgbClr val="00808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.</a:t>
            </a:r>
            <a:r>
              <a:rPr lang="zh-TW" altLang="en-US" sz="3200" b="1" dirty="0">
                <a:solidFill>
                  <a:srgbClr val="00808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輪流</a:t>
            </a:r>
            <a:r>
              <a:rPr lang="zh-TW" altLang="en-US" sz="3200" b="1" dirty="0" smtClean="0">
                <a:solidFill>
                  <a:srgbClr val="00808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等待</a:t>
            </a:r>
            <a:r>
              <a:rPr lang="en-US" altLang="zh-TW" sz="3200" b="1" dirty="0" smtClean="0">
                <a:solidFill>
                  <a:srgbClr val="00808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zh-TW" altLang="en-US" sz="3200" b="1" dirty="0" smtClean="0">
                <a:solidFill>
                  <a:srgbClr val="FF00FF"/>
                </a:solidFill>
                <a:latin typeface="華康儷楷書" pitchFamily="65" charset="-120"/>
                <a:ea typeface="華康儷楷書" pitchFamily="65" charset="-120"/>
                <a:cs typeface="華康儷楷書" pitchFamily="65" charset="-120"/>
              </a:rPr>
              <a:t> 勇敢探索</a:t>
            </a:r>
            <a:r>
              <a:rPr lang="en-US" altLang="zh-TW" sz="3200" b="1" dirty="0" smtClean="0">
                <a:solidFill>
                  <a:srgbClr val="FF00FF"/>
                </a:solidFill>
                <a:latin typeface="華康儷楷書" pitchFamily="65" charset="-120"/>
                <a:ea typeface="華康儷楷書" pitchFamily="65" charset="-120"/>
                <a:cs typeface="華康儷楷書" pitchFamily="65" charset="-120"/>
              </a:rPr>
              <a:t>/</a:t>
            </a:r>
            <a:r>
              <a:rPr lang="zh-TW" altLang="en-US" sz="3200" b="1" dirty="0" smtClean="0">
                <a:solidFill>
                  <a:srgbClr val="FF00FF"/>
                </a:solidFill>
                <a:latin typeface="華康儷楷書" pitchFamily="65" charset="-120"/>
                <a:ea typeface="華康儷楷書" pitchFamily="65" charset="-120"/>
                <a:cs typeface="華康儷楷書" pitchFamily="65" charset="-120"/>
              </a:rPr>
              <a:t>自信發揮</a:t>
            </a:r>
            <a:endParaRPr lang="en-US" altLang="zh-TW" sz="3200" b="1" dirty="0" smtClean="0">
              <a:solidFill>
                <a:srgbClr val="FF00FF"/>
              </a:solidFill>
              <a:latin typeface="華康儷楷書" pitchFamily="65" charset="-120"/>
              <a:ea typeface="華康儷楷書" pitchFamily="65" charset="-120"/>
              <a:cs typeface="華康儷楷書" pitchFamily="65" charset="-120"/>
            </a:endParaRPr>
          </a:p>
          <a:p>
            <a:r>
              <a:rPr lang="zh-TW" altLang="en-US" sz="3200" b="1" dirty="0" smtClean="0">
                <a:solidFill>
                  <a:srgbClr val="008000"/>
                </a:solidFill>
                <a:latin typeface="華康儷楷書" pitchFamily="65" charset="-120"/>
                <a:ea typeface="華康儷楷書" pitchFamily="65" charset="-120"/>
                <a:cs typeface="華康儷楷書" pitchFamily="65" charset="-120"/>
              </a:rPr>
              <a:t> 挫折</a:t>
            </a:r>
            <a:r>
              <a:rPr lang="zh-TW" altLang="en-US" sz="3200" b="1" dirty="0">
                <a:solidFill>
                  <a:srgbClr val="008000"/>
                </a:solidFill>
                <a:latin typeface="華康儷楷書" pitchFamily="65" charset="-120"/>
                <a:ea typeface="華康儷楷書" pitchFamily="65" charset="-120"/>
                <a:cs typeface="華康儷楷書" pitchFamily="65" charset="-120"/>
              </a:rPr>
              <a:t>容忍</a:t>
            </a:r>
            <a:r>
              <a:rPr lang="zh-TW" altLang="en-US" sz="3200" b="1" dirty="0" smtClean="0">
                <a:solidFill>
                  <a:srgbClr val="008000"/>
                </a:solidFill>
                <a:latin typeface="華康儷楷書" pitchFamily="65" charset="-120"/>
                <a:ea typeface="華康儷楷書" pitchFamily="65" charset="-120"/>
                <a:cs typeface="華康儷楷書" pitchFamily="65" charset="-120"/>
              </a:rPr>
              <a:t>力</a:t>
            </a:r>
            <a:r>
              <a:rPr lang="en-US" altLang="zh-TW" sz="3200" b="1" dirty="0" smtClean="0">
                <a:solidFill>
                  <a:srgbClr val="008000"/>
                </a:solidFill>
                <a:latin typeface="華康儷楷書" pitchFamily="65" charset="-120"/>
                <a:ea typeface="華康儷楷書" pitchFamily="65" charset="-120"/>
                <a:cs typeface="華康儷楷書" pitchFamily="65" charset="-120"/>
              </a:rPr>
              <a:t>/</a:t>
            </a:r>
            <a:r>
              <a:rPr lang="zh-TW" altLang="en-US" sz="3200" b="1" dirty="0" smtClean="0">
                <a:solidFill>
                  <a:srgbClr val="008000"/>
                </a:solidFill>
                <a:latin typeface="華康儷楷書" pitchFamily="65" charset="-120"/>
                <a:ea typeface="華康儷楷書" pitchFamily="65" charset="-120"/>
                <a:cs typeface="華康儷楷書" pitchFamily="65" charset="-120"/>
              </a:rPr>
              <a:t>專注力</a:t>
            </a:r>
            <a:r>
              <a:rPr lang="zh-TW" altLang="en-US" sz="3200" dirty="0" smtClean="0">
                <a:solidFill>
                  <a:srgbClr val="008080"/>
                </a:solidFill>
                <a:latin typeface="華康古印體" panose="03010509000000000000" pitchFamily="65" charset="-120"/>
                <a:ea typeface="華康古印體" panose="03010509000000000000" pitchFamily="65" charset="-120"/>
                <a:cs typeface="華康儷楷書" pitchFamily="65" charset="-120"/>
              </a:rPr>
              <a:t> </a:t>
            </a:r>
            <a:endParaRPr lang="zh-TW" altLang="en-US" sz="3200" dirty="0">
              <a:solidFill>
                <a:srgbClr val="008080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</p:txBody>
      </p:sp>
      <p:pic>
        <p:nvPicPr>
          <p:cNvPr id="4098" name="Picture 2" descr="I:\103.9--企鵝確定待做\企鵝~學校日PPT--收集照片\DSCN02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55" y="758915"/>
            <a:ext cx="3498467" cy="3084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103.9--企鵝確定待做\企鵝~學校日PPT--收集照片\DSCN05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79" y="3843630"/>
            <a:ext cx="3537234" cy="30143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08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素玉個人資料\營隊或松山等   powerpoint檔-----\舊文件資料夾\慈濟   慈濟   慈濟\手語團康   ppt\淡雅背景圖\人間有愛--底圖--左下角貓-紅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9" y="60667"/>
            <a:ext cx="9172575" cy="6836702"/>
          </a:xfrm>
          <a:prstGeom prst="rect">
            <a:avLst/>
          </a:prstGeom>
          <a:noFill/>
        </p:spPr>
      </p:pic>
      <p:sp>
        <p:nvSpPr>
          <p:cNvPr id="5" name="副標題 2"/>
          <p:cNvSpPr txBox="1">
            <a:spLocks/>
          </p:cNvSpPr>
          <p:nvPr/>
        </p:nvSpPr>
        <p:spPr>
          <a:xfrm>
            <a:off x="40768" y="1700808"/>
            <a:ext cx="91440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zh-TW" altLang="en-US" sz="3500" b="1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endParaRPr lang="en-US" altLang="zh-TW" sz="2400" b="1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400" b="1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2400" b="1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  <a:defRPr/>
            </a:pPr>
            <a:endParaRPr lang="en-US" altLang="zh-TW" sz="2400" b="1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  <a:defRPr/>
            </a:pPr>
            <a:endParaRPr lang="en-US" altLang="zh-TW" sz="3200" b="1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-90035"/>
            <a:ext cx="9199055" cy="8489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5900"/>
              </a:lnSpc>
            </a:pPr>
            <a:r>
              <a:rPr lang="zh-TW" altLang="en-US" sz="4000" b="1" dirty="0">
                <a:latin typeface="華康流隸體" pitchFamily="65" charset="-120"/>
                <a:ea typeface="華康流隸體" pitchFamily="65" charset="-120"/>
              </a:rPr>
              <a:t>企鵝爸</a:t>
            </a:r>
            <a:r>
              <a:rPr lang="zh-TW" altLang="en-US" sz="4000" b="1" dirty="0" smtClean="0">
                <a:latin typeface="華康流隸體" pitchFamily="65" charset="-120"/>
                <a:ea typeface="華康流隸體" pitchFamily="65" charset="-120"/>
              </a:rPr>
              <a:t>媽</a:t>
            </a:r>
            <a:r>
              <a:rPr lang="en-US" altLang="zh-TW" sz="4000" b="1" dirty="0" smtClean="0">
                <a:latin typeface="華康流隸體" pitchFamily="65" charset="-120"/>
                <a:ea typeface="華康流隸體" pitchFamily="65" charset="-120"/>
              </a:rPr>
              <a:t>~</a:t>
            </a:r>
            <a:r>
              <a:rPr lang="zh-TW" altLang="en-US" sz="4000" b="1" dirty="0" smtClean="0">
                <a:solidFill>
                  <a:srgbClr val="FF0000"/>
                </a:solidFill>
                <a:latin typeface="華康流隸體" pitchFamily="65" charset="-120"/>
                <a:ea typeface="華康流隸體" pitchFamily="65" charset="-120"/>
              </a:rPr>
              <a:t>愛</a:t>
            </a:r>
            <a:r>
              <a:rPr lang="zh-TW" altLang="en-US" sz="4000" b="1" dirty="0">
                <a:solidFill>
                  <a:srgbClr val="FF0000"/>
                </a:solidFill>
                <a:latin typeface="華康流隸體" pitchFamily="65" charset="-120"/>
                <a:ea typeface="華康流隸體" pitchFamily="65" charset="-120"/>
              </a:rPr>
              <a:t>的</a:t>
            </a:r>
            <a:r>
              <a:rPr lang="zh-TW" altLang="en-US" sz="4000" b="1" dirty="0" smtClean="0">
                <a:solidFill>
                  <a:srgbClr val="FF0000"/>
                </a:solidFill>
                <a:latin typeface="華康流隸體" pitchFamily="65" charset="-120"/>
                <a:ea typeface="華康流隸體" pitchFamily="65" charset="-120"/>
              </a:rPr>
              <a:t>留聲機  </a:t>
            </a:r>
            <a:r>
              <a:rPr lang="en-US" altLang="zh-TW" sz="3200" b="1" dirty="0" smtClean="0">
                <a:latin typeface="華康流隸體" pitchFamily="65" charset="-120"/>
                <a:ea typeface="華康流隸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070C0"/>
                </a:solidFill>
                <a:latin typeface="華康流隸體" pitchFamily="65" charset="-120"/>
                <a:ea typeface="華康流隸體" pitchFamily="65" charset="-120"/>
              </a:rPr>
              <a:t>擔憂</a:t>
            </a:r>
            <a:r>
              <a:rPr lang="zh-TW" altLang="en-US" sz="3200" b="1" dirty="0" smtClean="0">
                <a:latin typeface="華康流隸體" pitchFamily="65" charset="-120"/>
                <a:ea typeface="華康流隸體" pitchFamily="65" charset="-120"/>
              </a:rPr>
              <a:t>與</a:t>
            </a:r>
            <a:r>
              <a:rPr lang="zh-TW" altLang="en-US" sz="3200" b="1" dirty="0" smtClean="0">
                <a:solidFill>
                  <a:srgbClr val="008000"/>
                </a:solidFill>
                <a:latin typeface="華康流隸體" pitchFamily="65" charset="-120"/>
                <a:ea typeface="華康流隸體" pitchFamily="65" charset="-120"/>
              </a:rPr>
              <a:t>期許</a:t>
            </a:r>
            <a:r>
              <a:rPr lang="en-US" altLang="zh-TW" sz="3200" b="1" dirty="0" smtClean="0">
                <a:latin typeface="華康流隸體" pitchFamily="65" charset="-120"/>
                <a:ea typeface="華康流隸體" pitchFamily="65" charset="-120"/>
              </a:rPr>
              <a:t>)</a:t>
            </a:r>
            <a:endParaRPr lang="zh-TW" altLang="en-US" sz="3200" dirty="0">
              <a:latin typeface="華康流隸體" pitchFamily="65" charset="-120"/>
              <a:ea typeface="華康流隸體" pitchFamily="65" charset="-120"/>
            </a:endParaRPr>
          </a:p>
        </p:txBody>
      </p:sp>
      <p:pic>
        <p:nvPicPr>
          <p:cNvPr id="5122" name="Picture 2" descr="I:\103.9--企鵝確定待做\企鵝~學校日PPT--收集照片\DSCN07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" y="900182"/>
            <a:ext cx="3935083" cy="2951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3" name="Picture 3" descr="I:\103.9--企鵝確定待做\企鵝~學校日PPT--收集照片\DSCN07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89" y="3953898"/>
            <a:ext cx="3419874" cy="2985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:\103.企鵝PPT中待用\企鵝~學校日PPT--收集照片\DSCN01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877" y="899917"/>
            <a:ext cx="3545915" cy="2659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5" name="Picture 5" descr="I:\103.企鵝PPT中待用\企鵝~學校日PPT--收集照片\IMAG1315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4113076"/>
            <a:ext cx="3528392" cy="2667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7" name="Picture 7" descr="I:\103.企鵝PPT中待用\企鵝~學校日PPT--收集照片\DSCN054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87" y="3999614"/>
            <a:ext cx="3288513" cy="2780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870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素玉個人資料\營隊或松山等   powerpoint檔-----\舊文件資料夾\慈濟   慈濟   慈濟\手語團康   ppt\淡雅背景圖\人間有愛--底圖--左下角貓-紅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3" y="0"/>
            <a:ext cx="9172575" cy="6836702"/>
          </a:xfrm>
          <a:prstGeom prst="rect">
            <a:avLst/>
          </a:prstGeom>
          <a:noFill/>
        </p:spPr>
      </p:pic>
      <p:sp>
        <p:nvSpPr>
          <p:cNvPr id="5" name="副標題 2"/>
          <p:cNvSpPr txBox="1">
            <a:spLocks/>
          </p:cNvSpPr>
          <p:nvPr/>
        </p:nvSpPr>
        <p:spPr>
          <a:xfrm>
            <a:off x="40768" y="1700808"/>
            <a:ext cx="9144000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zh-TW" altLang="en-US" sz="3500" b="1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endParaRPr lang="en-US" altLang="zh-TW" sz="2400" b="1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400" b="1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2400" b="1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  <a:defRPr/>
            </a:pPr>
            <a:endParaRPr lang="en-US" altLang="zh-TW" sz="2400" b="1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  <a:defRPr/>
            </a:pPr>
            <a:endParaRPr lang="en-US" altLang="zh-TW" sz="3200" b="1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1" y="-90035"/>
            <a:ext cx="9199055" cy="84895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5900"/>
              </a:lnSpc>
            </a:pPr>
            <a:r>
              <a:rPr lang="zh-TW" altLang="en-US" sz="4000" b="1" dirty="0">
                <a:latin typeface="華康流隸體" pitchFamily="65" charset="-120"/>
                <a:ea typeface="華康流隸體" pitchFamily="65" charset="-120"/>
              </a:rPr>
              <a:t>企鵝爸</a:t>
            </a:r>
            <a:r>
              <a:rPr lang="zh-TW" altLang="en-US" sz="4000" b="1" dirty="0" smtClean="0">
                <a:latin typeface="華康流隸體" pitchFamily="65" charset="-120"/>
                <a:ea typeface="華康流隸體" pitchFamily="65" charset="-120"/>
              </a:rPr>
              <a:t>媽</a:t>
            </a:r>
            <a:r>
              <a:rPr lang="en-US" altLang="zh-TW" sz="4000" b="1" dirty="0" smtClean="0">
                <a:latin typeface="華康流隸體" pitchFamily="65" charset="-120"/>
                <a:ea typeface="華康流隸體" pitchFamily="65" charset="-120"/>
              </a:rPr>
              <a:t>~</a:t>
            </a:r>
            <a:r>
              <a:rPr lang="zh-TW" altLang="en-US" sz="4000" b="1" dirty="0" smtClean="0">
                <a:solidFill>
                  <a:srgbClr val="FF0000"/>
                </a:solidFill>
                <a:latin typeface="華康流隸體" pitchFamily="65" charset="-120"/>
                <a:ea typeface="華康流隸體" pitchFamily="65" charset="-120"/>
              </a:rPr>
              <a:t>愛</a:t>
            </a:r>
            <a:r>
              <a:rPr lang="zh-TW" altLang="en-US" sz="4000" b="1" dirty="0">
                <a:solidFill>
                  <a:srgbClr val="FF0000"/>
                </a:solidFill>
                <a:latin typeface="華康流隸體" pitchFamily="65" charset="-120"/>
                <a:ea typeface="華康流隸體" pitchFamily="65" charset="-120"/>
              </a:rPr>
              <a:t>的</a:t>
            </a:r>
            <a:r>
              <a:rPr lang="zh-TW" altLang="en-US" sz="4000" b="1" dirty="0" smtClean="0">
                <a:solidFill>
                  <a:srgbClr val="FF0000"/>
                </a:solidFill>
                <a:latin typeface="華康流隸體" pitchFamily="65" charset="-120"/>
                <a:ea typeface="華康流隸體" pitchFamily="65" charset="-120"/>
              </a:rPr>
              <a:t>留聲機  </a:t>
            </a:r>
            <a:r>
              <a:rPr lang="en-US" altLang="zh-TW" sz="3200" b="1" dirty="0" smtClean="0">
                <a:latin typeface="華康流隸體" pitchFamily="65" charset="-120"/>
                <a:ea typeface="華康流隸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070C0"/>
                </a:solidFill>
                <a:latin typeface="華康流隸體" pitchFamily="65" charset="-120"/>
                <a:ea typeface="華康流隸體" pitchFamily="65" charset="-120"/>
              </a:rPr>
              <a:t>擔憂</a:t>
            </a:r>
            <a:r>
              <a:rPr lang="zh-TW" altLang="en-US" sz="3200" b="1" dirty="0" smtClean="0">
                <a:latin typeface="華康流隸體" pitchFamily="65" charset="-120"/>
                <a:ea typeface="華康流隸體" pitchFamily="65" charset="-120"/>
              </a:rPr>
              <a:t>與</a:t>
            </a:r>
            <a:r>
              <a:rPr lang="zh-TW" altLang="en-US" sz="3200" b="1" dirty="0" smtClean="0">
                <a:solidFill>
                  <a:srgbClr val="008000"/>
                </a:solidFill>
                <a:latin typeface="華康流隸體" pitchFamily="65" charset="-120"/>
                <a:ea typeface="華康流隸體" pitchFamily="65" charset="-120"/>
              </a:rPr>
              <a:t>期許</a:t>
            </a:r>
            <a:r>
              <a:rPr lang="en-US" altLang="zh-TW" sz="3200" b="1" dirty="0" smtClean="0">
                <a:latin typeface="華康流隸體" pitchFamily="65" charset="-120"/>
                <a:ea typeface="華康流隸體" pitchFamily="65" charset="-120"/>
              </a:rPr>
              <a:t>)</a:t>
            </a:r>
            <a:endParaRPr lang="zh-TW" altLang="en-US" sz="3200" dirty="0">
              <a:latin typeface="華康流隸體" pitchFamily="65" charset="-120"/>
              <a:ea typeface="華康流隸體" pitchFamily="65" charset="-120"/>
            </a:endParaRPr>
          </a:p>
        </p:txBody>
      </p:sp>
      <p:pic>
        <p:nvPicPr>
          <p:cNvPr id="5126" name="Picture 6" descr="I:\103.企鵝PPT中待用\企鵝~學校日PPT--收集照片\DSCN03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12" y="980728"/>
            <a:ext cx="3870312" cy="29027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:\103.企鵝PPT中待用\企鵝~學校日PPT--收集照片\DSCN04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3462"/>
            <a:ext cx="3868957" cy="29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103.企鵝PPT中待用\企鵝~學校日PPT--收集照片\DSCN03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58915"/>
            <a:ext cx="4064027" cy="304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:\103.企鵝PPT中待用\企鵝~學校日PPT--收集照片\DSCN02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02" y="3806935"/>
            <a:ext cx="3977915" cy="3132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5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tebook\Desktop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1" y="0"/>
            <a:ext cx="9144000" cy="6858000"/>
          </a:xfrm>
          <a:prstGeom prst="rect">
            <a:avLst/>
          </a:prstGeom>
          <a:noFill/>
        </p:spPr>
      </p:pic>
      <p:sp>
        <p:nvSpPr>
          <p:cNvPr id="18" name="標題 1"/>
          <p:cNvSpPr txBox="1">
            <a:spLocks/>
          </p:cNvSpPr>
          <p:nvPr/>
        </p:nvSpPr>
        <p:spPr>
          <a:xfrm>
            <a:off x="356991" y="0"/>
            <a:ext cx="8856984" cy="9873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企鵝寶貝的一天</a:t>
            </a:r>
            <a:r>
              <a:rPr lang="en-US" altLang="zh-TW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/</a:t>
            </a:r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一日作息</a:t>
            </a:r>
            <a:endParaRPr lang="zh-TW" altLang="en-US" dirty="0">
              <a:solidFill>
                <a:srgbClr val="FFFF00"/>
              </a:solidFill>
              <a:latin typeface="華康流隸體W5" pitchFamily="65" charset="-120"/>
              <a:ea typeface="華康流隸體W5" pitchFamily="65" charset="-120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160501"/>
              </p:ext>
            </p:extLst>
          </p:nvPr>
        </p:nvGraphicFramePr>
        <p:xfrm>
          <a:off x="1403648" y="1196752"/>
          <a:ext cx="7635516" cy="529846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728193"/>
                <a:gridCol w="5907323"/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入 園  時 間</a:t>
                      </a:r>
                      <a:endParaRPr lang="zh-TW" altLang="en-US" sz="18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altLang="en-US" sz="18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      動      項      目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9" marR="91449" anchor="ctr"/>
                </a:tc>
              </a:tr>
              <a:tr h="37084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07:30~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09:10</a:t>
                      </a:r>
                      <a:endParaRPr lang="zh-TW" altLang="en-US" dirty="0"/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zh-TW" altLang="en-US" sz="1800" b="1" baseline="0" dirty="0" smtClean="0">
                          <a:solidFill>
                            <a:srgbClr val="0033CC"/>
                          </a:solidFill>
                          <a:latin typeface="細明體"/>
                          <a:ea typeface="細明體"/>
                        </a:rPr>
                        <a:t>角落探索、</a:t>
                      </a:r>
                      <a:r>
                        <a:rPr lang="zh-TW" altLang="en-US" sz="1800" b="1" baseline="0" dirty="0" smtClean="0">
                          <a:solidFill>
                            <a:srgbClr val="006600"/>
                          </a:solidFill>
                          <a:latin typeface="細明體"/>
                          <a:ea typeface="細明體"/>
                        </a:rPr>
                        <a:t>戶外活動</a:t>
                      </a:r>
                      <a:r>
                        <a:rPr lang="en-US" altLang="zh-TW" sz="1800" b="1" baseline="0" dirty="0" smtClean="0">
                          <a:solidFill>
                            <a:srgbClr val="006600"/>
                          </a:solidFill>
                          <a:latin typeface="細明體"/>
                          <a:ea typeface="細明體"/>
                        </a:rPr>
                        <a:t>(</a:t>
                      </a:r>
                      <a:r>
                        <a:rPr lang="zh-TW" altLang="en-US" sz="1800" b="1" baseline="0" dirty="0" smtClean="0">
                          <a:solidFill>
                            <a:srgbClr val="006600"/>
                          </a:solidFill>
                          <a:latin typeface="細明體"/>
                          <a:ea typeface="細明體"/>
                        </a:rPr>
                        <a:t> 陽光花園照顧探索 </a:t>
                      </a:r>
                      <a:r>
                        <a:rPr lang="en-US" altLang="zh-TW" sz="1800" b="1" baseline="0" dirty="0" smtClean="0">
                          <a:solidFill>
                            <a:srgbClr val="006600"/>
                          </a:solidFill>
                          <a:latin typeface="細明體"/>
                          <a:ea typeface="細明體"/>
                        </a:rPr>
                        <a:t>)</a:t>
                      </a:r>
                      <a:endParaRPr lang="en-US" altLang="zh-TW" sz="1800" b="1" baseline="0" dirty="0" smtClean="0">
                        <a:solidFill>
                          <a:srgbClr val="0066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9" marR="91449" anchor="ctr"/>
                </a:tc>
              </a:tr>
              <a:tr h="37084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09:10~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09:30</a:t>
                      </a:r>
                      <a:endParaRPr lang="zh-TW" altLang="en-US" dirty="0"/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dirty="0" smtClean="0">
                          <a:solidFill>
                            <a:srgbClr val="0033CC"/>
                          </a:solidFill>
                        </a:rPr>
                        <a:t>收拾整理</a:t>
                      </a:r>
                      <a:r>
                        <a:rPr lang="zh-TW" altLang="en-US" sz="1800" b="1" dirty="0" smtClean="0">
                          <a:solidFill>
                            <a:srgbClr val="0033CC"/>
                          </a:solidFill>
                          <a:latin typeface="細明體"/>
                          <a:ea typeface="細明體"/>
                        </a:rPr>
                        <a:t>、唱遊律動</a:t>
                      </a:r>
                      <a:r>
                        <a:rPr lang="en-US" altLang="zh-TW" sz="1800" b="1" dirty="0" smtClean="0">
                          <a:solidFill>
                            <a:srgbClr val="0033CC"/>
                          </a:solidFill>
                          <a:latin typeface="細明體"/>
                          <a:ea typeface="細明體"/>
                        </a:rPr>
                        <a:t>/</a:t>
                      </a:r>
                      <a:r>
                        <a:rPr lang="zh-TW" altLang="en-US" sz="1800" b="1" dirty="0" smtClean="0">
                          <a:solidFill>
                            <a:srgbClr val="006600"/>
                          </a:solidFill>
                          <a:latin typeface="細明體"/>
                          <a:ea typeface="細明體"/>
                        </a:rPr>
                        <a:t>更衣整理</a:t>
                      </a:r>
                      <a:r>
                        <a:rPr lang="en-US" altLang="zh-TW" sz="1800" b="1" dirty="0" smtClean="0">
                          <a:solidFill>
                            <a:srgbClr val="006600"/>
                          </a:solidFill>
                          <a:latin typeface="細明體"/>
                          <a:ea typeface="細明體"/>
                        </a:rPr>
                        <a:t>(</a:t>
                      </a:r>
                      <a:r>
                        <a:rPr lang="zh-TW" altLang="en-US" sz="1800" b="1" dirty="0" smtClean="0">
                          <a:solidFill>
                            <a:srgbClr val="006600"/>
                          </a:solidFill>
                          <a:latin typeface="細明體"/>
                          <a:ea typeface="細明體"/>
                        </a:rPr>
                        <a:t>生活自理學習</a:t>
                      </a:r>
                      <a:r>
                        <a:rPr lang="en-US" altLang="zh-TW" sz="1800" b="1" dirty="0" smtClean="0">
                          <a:solidFill>
                            <a:srgbClr val="006600"/>
                          </a:solidFill>
                          <a:latin typeface="細明體"/>
                          <a:ea typeface="細明體"/>
                        </a:rPr>
                        <a:t>)</a:t>
                      </a:r>
                      <a:endParaRPr lang="zh-TW" altLang="en-US" sz="1800" b="1" dirty="0">
                        <a:solidFill>
                          <a:srgbClr val="0066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9" marR="91449" anchor="ctr"/>
                </a:tc>
              </a:tr>
              <a:tr h="37084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09:30~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10:10</a:t>
                      </a:r>
                      <a:endParaRPr lang="zh-TW" altLang="en-US" dirty="0"/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享用上午點心 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 生活教育</a:t>
                      </a:r>
                      <a:r>
                        <a:rPr lang="en-US" altLang="zh-TW" sz="1800" dirty="0" smtClean="0"/>
                        <a:t>/</a:t>
                      </a:r>
                      <a:r>
                        <a:rPr lang="zh-TW" altLang="en-US" sz="1800" dirty="0" smtClean="0"/>
                        <a:t>餐桌禮儀</a:t>
                      </a:r>
                      <a:r>
                        <a:rPr lang="zh-TW" altLang="en-US" sz="1800" dirty="0" smtClean="0">
                          <a:latin typeface="細明體"/>
                          <a:ea typeface="細明體"/>
                        </a:rPr>
                        <a:t>、漱洗衛教自理學習</a:t>
                      </a:r>
                      <a:r>
                        <a:rPr lang="en-US" altLang="zh-TW" sz="1800" dirty="0" smtClean="0">
                          <a:latin typeface="細明體"/>
                          <a:ea typeface="細明體"/>
                        </a:rPr>
                        <a:t>)</a:t>
                      </a:r>
                      <a:r>
                        <a:rPr lang="zh-TW" altLang="en-US" sz="1800" dirty="0" smtClean="0"/>
                        <a:t> </a:t>
                      </a:r>
                      <a:endParaRPr lang="en-US" altLang="zh-TW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閱讀</a:t>
                      </a:r>
                      <a:r>
                        <a:rPr lang="en-US" altLang="zh-TW" sz="1800" dirty="0" smtClean="0">
                          <a:latin typeface="細明體"/>
                          <a:ea typeface="細明體"/>
                        </a:rPr>
                        <a:t>〝</a:t>
                      </a:r>
                      <a:r>
                        <a:rPr lang="zh-TW" altLang="en-US" sz="1800" dirty="0" smtClean="0">
                          <a:latin typeface="細明體"/>
                          <a:ea typeface="細明體"/>
                        </a:rPr>
                        <a:t>悅</a:t>
                      </a:r>
                      <a:r>
                        <a:rPr lang="en-US" altLang="zh-TW" sz="1800" dirty="0" smtClean="0">
                          <a:latin typeface="細明體"/>
                          <a:ea typeface="細明體"/>
                        </a:rPr>
                        <a:t>〞</a:t>
                      </a:r>
                      <a:r>
                        <a:rPr lang="zh-TW" altLang="en-US" sz="1800" dirty="0" smtClean="0">
                          <a:latin typeface="細明體"/>
                          <a:ea typeface="細明體"/>
                        </a:rPr>
                        <a:t>讀</a:t>
                      </a:r>
                      <a:r>
                        <a:rPr lang="en-US" altLang="zh-TW" sz="1800" dirty="0" smtClean="0">
                          <a:latin typeface="細明體"/>
                          <a:ea typeface="細明體"/>
                        </a:rPr>
                        <a:t>(</a:t>
                      </a:r>
                      <a:r>
                        <a:rPr lang="zh-TW" altLang="en-US" sz="1800" dirty="0" smtClean="0">
                          <a:latin typeface="細明體"/>
                          <a:ea typeface="細明體"/>
                        </a:rPr>
                        <a:t>每餐餐後集合前</a:t>
                      </a:r>
                      <a:r>
                        <a:rPr lang="en-US" altLang="zh-TW" sz="1800" dirty="0" smtClean="0">
                          <a:latin typeface="細明體"/>
                          <a:ea typeface="細明體"/>
                        </a:rPr>
                        <a:t>)</a:t>
                      </a:r>
                      <a:endParaRPr lang="en-US" altLang="zh-TW" sz="1800" dirty="0" smtClean="0"/>
                    </a:p>
                  </a:txBody>
                  <a:tcPr marL="91449" marR="91449" anchor="ctr"/>
                </a:tc>
              </a:tr>
              <a:tr h="46351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10:10~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10:50</a:t>
                      </a:r>
                      <a:endParaRPr lang="zh-TW" altLang="en-US" dirty="0"/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主題活動</a:t>
                      </a:r>
                      <a:r>
                        <a:rPr lang="en-US" altLang="zh-TW" sz="1800" dirty="0" smtClean="0"/>
                        <a:t>/</a:t>
                      </a:r>
                      <a:r>
                        <a:rPr lang="zh-TW" altLang="en-US" sz="1800" dirty="0" smtClean="0"/>
                        <a:t> 班級常規建立</a:t>
                      </a:r>
                      <a:r>
                        <a:rPr lang="en-US" altLang="zh-TW" sz="1800" dirty="0" smtClean="0"/>
                        <a:t> </a:t>
                      </a:r>
                      <a:r>
                        <a:rPr lang="zh-TW" altLang="en-US" sz="1800" dirty="0" smtClean="0"/>
                        <a:t> </a:t>
                      </a:r>
                      <a:endParaRPr lang="zh-TW" altLang="en-US" sz="1800" b="0" dirty="0" smtClean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9" marR="91449"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10:50~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11:40</a:t>
                      </a:r>
                      <a:endParaRPr lang="zh-TW" altLang="en-US" dirty="0"/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角落探索</a:t>
                      </a:r>
                      <a:r>
                        <a:rPr lang="en-US" altLang="zh-TW" sz="1800" b="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800" b="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或小組活動</a:t>
                      </a:r>
                      <a:r>
                        <a:rPr lang="en-US" altLang="zh-TW" sz="1800" b="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r>
                        <a:rPr lang="zh-TW" altLang="en-US" sz="1800" b="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  作品欣賞分享時間</a:t>
                      </a:r>
                      <a:r>
                        <a:rPr lang="zh-TW" altLang="en-US" sz="1800" b="0" dirty="0" smtClean="0">
                          <a:solidFill>
                            <a:srgbClr val="C00000"/>
                          </a:solidFill>
                          <a:latin typeface="細明體"/>
                          <a:ea typeface="細明體"/>
                        </a:rPr>
                        <a:t>、日記畫</a:t>
                      </a:r>
                      <a:endParaRPr lang="zh-TW" altLang="en-US" sz="1800" b="0" dirty="0" smtClean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9" marR="91449" anchor="ctr"/>
                </a:tc>
              </a:tr>
              <a:tr h="36576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11:40~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12:50</a:t>
                      </a:r>
                    </a:p>
                    <a:p>
                      <a:r>
                        <a:rPr lang="en-US" altLang="zh-TW" dirty="0" smtClean="0"/>
                        <a:t>12:50~</a:t>
                      </a:r>
                      <a:r>
                        <a:rPr lang="zh-TW" altLang="en-US" baseline="0" dirty="0" smtClean="0"/>
                        <a:t> </a:t>
                      </a:r>
                      <a:r>
                        <a:rPr lang="en-US" altLang="zh-TW" baseline="0" dirty="0" smtClean="0"/>
                        <a:t>14:30</a:t>
                      </a:r>
                      <a:endParaRPr lang="zh-TW" altLang="en-US" dirty="0"/>
                    </a:p>
                  </a:txBody>
                  <a:tcPr marL="91449" marR="91449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午餐時光 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能量補充</a:t>
                      </a:r>
                      <a:r>
                        <a:rPr lang="en-US" altLang="zh-TW" sz="1800" dirty="0" smtClean="0"/>
                        <a:t>)</a:t>
                      </a:r>
                      <a:r>
                        <a:rPr lang="zh-TW" altLang="en-US" sz="1800" dirty="0" smtClean="0">
                          <a:latin typeface="細明體"/>
                          <a:ea typeface="細明體"/>
                        </a:rPr>
                        <a:t>、</a:t>
                      </a:r>
                      <a:r>
                        <a:rPr lang="zh-TW" altLang="en-US" sz="1800" dirty="0" smtClean="0"/>
                        <a:t> 生活教育</a:t>
                      </a:r>
                      <a:r>
                        <a:rPr lang="en-US" altLang="zh-TW" sz="1800" dirty="0" smtClean="0"/>
                        <a:t>/</a:t>
                      </a:r>
                      <a:r>
                        <a:rPr lang="zh-TW" altLang="en-US" sz="1400" dirty="0" smtClean="0"/>
                        <a:t>餐桌禮儀</a:t>
                      </a:r>
                      <a:r>
                        <a:rPr lang="zh-TW" altLang="en-US" sz="1400" dirty="0" smtClean="0">
                          <a:latin typeface="細明體"/>
                          <a:ea typeface="細明體"/>
                        </a:rPr>
                        <a:t>、漱洗衛教自理學習</a:t>
                      </a:r>
                      <a:r>
                        <a:rPr lang="zh-TW" altLang="en-US" sz="1400" dirty="0" smtClean="0"/>
                        <a:t> </a:t>
                      </a:r>
                      <a:endParaRPr lang="en-US" altLang="zh-TW" sz="1400" dirty="0" smtClean="0"/>
                    </a:p>
                    <a:p>
                      <a:pPr algn="l"/>
                      <a:r>
                        <a:rPr lang="zh-TW" altLang="en-US" sz="1800" dirty="0" smtClean="0"/>
                        <a:t>睡前故事</a:t>
                      </a:r>
                      <a:r>
                        <a:rPr lang="zh-TW" altLang="en-US" sz="1800" dirty="0" smtClean="0">
                          <a:latin typeface="細明體"/>
                          <a:ea typeface="細明體"/>
                        </a:rPr>
                        <a:t>、甜蜜</a:t>
                      </a:r>
                      <a:r>
                        <a:rPr lang="zh-TW" altLang="en-US" sz="1800" dirty="0" smtClean="0"/>
                        <a:t>午休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9" marR="91449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6576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14:30~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14:50</a:t>
                      </a:r>
                      <a:endParaRPr lang="zh-TW" altLang="en-US" dirty="0"/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3000"/>
                        </a:lnSpc>
                      </a:pPr>
                      <a:r>
                        <a:rPr lang="zh-TW" altLang="en-US" sz="1800" kern="1200" dirty="0" smtClean="0"/>
                        <a:t>整理活動</a:t>
                      </a:r>
                      <a:r>
                        <a:rPr lang="en-US" altLang="zh-TW" sz="1800" kern="1200" dirty="0" smtClean="0"/>
                        <a:t>(</a:t>
                      </a:r>
                      <a:r>
                        <a:rPr lang="zh-TW" altLang="en-US" sz="1800" kern="1200" dirty="0" smtClean="0"/>
                        <a:t>甦醒、摺棉被</a:t>
                      </a:r>
                      <a:r>
                        <a:rPr lang="en-US" altLang="zh-TW" sz="1800" kern="1200" dirty="0" smtClean="0"/>
                        <a:t>)</a:t>
                      </a:r>
                      <a:r>
                        <a:rPr lang="zh-TW" altLang="en-US" sz="1800" kern="1200" dirty="0" smtClean="0"/>
                        <a:t>、儀容</a:t>
                      </a:r>
                      <a:endParaRPr lang="zh-TW" altLang="en-US" sz="1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9" marR="91449" anchor="ctr"/>
                </a:tc>
              </a:tr>
              <a:tr h="36576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14:50~</a:t>
                      </a:r>
                      <a:r>
                        <a:rPr lang="zh-TW" altLang="en-US" dirty="0" smtClean="0"/>
                        <a:t> </a:t>
                      </a:r>
                      <a:r>
                        <a:rPr lang="en-US" altLang="zh-TW" dirty="0" smtClean="0"/>
                        <a:t>15:25</a:t>
                      </a:r>
                      <a:r>
                        <a:rPr lang="zh-TW" altLang="en-US" dirty="0" smtClean="0"/>
                        <a:t> </a:t>
                      </a:r>
                      <a:endParaRPr lang="zh-TW" altLang="en-US" dirty="0"/>
                    </a:p>
                  </a:txBody>
                  <a:tcPr marL="91449" marR="91449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閱讀下午茶</a:t>
                      </a:r>
                      <a:r>
                        <a:rPr lang="en-US" altLang="zh-TW" sz="1800" dirty="0" smtClean="0"/>
                        <a:t>/</a:t>
                      </a:r>
                      <a:r>
                        <a:rPr lang="zh-TW" altLang="en-US" sz="1800" dirty="0" smtClean="0"/>
                        <a:t>體能律動</a:t>
                      </a:r>
                      <a:r>
                        <a:rPr lang="en-US" altLang="zh-TW" sz="1800" dirty="0" smtClean="0"/>
                        <a:t>/</a:t>
                      </a:r>
                      <a:r>
                        <a:rPr lang="zh-TW" altLang="en-US" sz="1800" dirty="0" smtClean="0"/>
                        <a:t>點心時間</a:t>
                      </a:r>
                      <a:endParaRPr lang="zh-TW" altLang="en-US" sz="1800" b="1" dirty="0" smtClean="0">
                        <a:solidFill>
                          <a:srgbClr val="FF0066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9" marR="91449"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6576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15:50~16:10</a:t>
                      </a:r>
                      <a:endParaRPr lang="zh-TW" altLang="en-US" dirty="0"/>
                    </a:p>
                  </a:txBody>
                  <a:tcPr marL="91449" marR="9144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/>
                        <a:t>整理書包</a:t>
                      </a:r>
                      <a:r>
                        <a:rPr lang="en-US" altLang="zh-TW" sz="1800" dirty="0" smtClean="0"/>
                        <a:t>/</a:t>
                      </a:r>
                      <a:r>
                        <a:rPr lang="zh-TW" altLang="en-US" sz="1800" kern="1200" dirty="0" smtClean="0"/>
                        <a:t>放學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9" marR="9144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71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tebook\Desktop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95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0"/>
            <a:ext cx="6694512" cy="155679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5400" dirty="0" smtClean="0">
                <a:solidFill>
                  <a:schemeClr val="bg1"/>
                </a:solidFill>
                <a:latin typeface="Adobe 繁黑體 Std B"/>
                <a:ea typeface="Adobe 繁黑體 Std B"/>
              </a:rPr>
              <a:t>★ </a:t>
            </a:r>
            <a:r>
              <a:rPr lang="zh-TW" altLang="en-US" sz="54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</a:rPr>
              <a:t>生活常規</a:t>
            </a:r>
            <a:r>
              <a:rPr lang="en-US" altLang="zh-TW" sz="54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</a:rPr>
              <a:t>-</a:t>
            </a:r>
            <a:r>
              <a:rPr lang="zh-TW" altLang="en-US" sz="54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</a:rPr>
              <a:t> 餐食禮儀</a:t>
            </a:r>
            <a:endParaRPr lang="zh-TW" altLang="en-US" sz="5400" dirty="0">
              <a:solidFill>
                <a:schemeClr val="bg1"/>
              </a:solidFill>
              <a:latin typeface="華康流隸體W5" pitchFamily="65" charset="-120"/>
              <a:ea typeface="華康流隸體W5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3861" y="1628800"/>
            <a:ext cx="4333653" cy="477361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細節要求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  <a:p>
            <a:pPr>
              <a:lnSpc>
                <a:spcPts val="3360"/>
              </a:lnSpc>
              <a:defRPr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sz="2800" b="1" dirty="0" smtClean="0">
                <a:solidFill>
                  <a:srgbClr val="00339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r>
              <a:rPr lang="zh-TW" altLang="en-US" sz="2800" b="1" dirty="0">
                <a:solidFill>
                  <a:srgbClr val="00339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餐時</a:t>
            </a:r>
            <a:r>
              <a:rPr lang="en-US" altLang="zh-TW" sz="2800" b="1" dirty="0">
                <a:solidFill>
                  <a:srgbClr val="00339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solidFill>
                  <a:srgbClr val="00339A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依序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有禮 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</a:p>
          <a:p>
            <a:pPr>
              <a:lnSpc>
                <a:spcPts val="3360"/>
              </a:lnSpc>
              <a:spcBef>
                <a:spcPts val="600"/>
              </a:spcBef>
              <a:defRPr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不插隊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守規排隊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線上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＊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老師服務時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60"/>
              </a:lnSpc>
              <a:defRPr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會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雙手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捧碗接取食物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60"/>
              </a:lnSpc>
              <a:defRPr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會主動說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請、 謝謝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60"/>
              </a:lnSpc>
              <a:defRPr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再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續餐點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獨立自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60"/>
              </a:lnSpc>
              <a:spcBef>
                <a:spcPts val="600"/>
              </a:spcBef>
              <a:defRPr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＊廚房阿姨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叔叔  入班時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360"/>
              </a:lnSpc>
              <a:defRPr/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培養陶冶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〝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感恩情懷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〞.</a:t>
            </a:r>
          </a:p>
          <a:p>
            <a:pPr>
              <a:lnSpc>
                <a:spcPts val="3360"/>
              </a:lnSpc>
              <a:defRPr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會說謝謝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I:\103.企鵝PPT中待用\企鵝~學校日PPT--收集照片\企鵝~學校日PPT--收集照片\DSCN07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845" y="1473410"/>
            <a:ext cx="2723117" cy="2042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3" descr="I:\103.企鵝PPT中待用\企鵝~學校日PPT--收集照片\IMAG13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218" y="3515748"/>
            <a:ext cx="3621782" cy="31994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1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tebook\Desktop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1600" y="0"/>
            <a:ext cx="7126560" cy="1556792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dirty="0" smtClean="0">
                <a:solidFill>
                  <a:schemeClr val="bg1"/>
                </a:solidFill>
                <a:latin typeface="Adobe 繁黑體 Std B"/>
                <a:ea typeface="Adobe 繁黑體 Std B"/>
              </a:rPr>
              <a:t>★</a:t>
            </a:r>
            <a:r>
              <a:rPr lang="zh-TW" altLang="en-US" sz="48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</a:rPr>
              <a:t>生活</a:t>
            </a:r>
            <a:r>
              <a:rPr lang="zh-TW" altLang="en-US" sz="4800" dirty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</a:rPr>
              <a:t>常規</a:t>
            </a:r>
            <a:r>
              <a:rPr lang="en-US" altLang="zh-TW" sz="4800" dirty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</a:rPr>
              <a:t>-</a:t>
            </a:r>
            <a:r>
              <a:rPr lang="zh-TW" altLang="en-US" sz="4800" dirty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</a:rPr>
              <a:t> 餐食</a:t>
            </a:r>
            <a:r>
              <a:rPr lang="zh-TW" altLang="en-US" sz="48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</a:rPr>
              <a:t>禮儀</a:t>
            </a:r>
            <a:endParaRPr lang="zh-TW" altLang="en-US" sz="4800" dirty="0">
              <a:solidFill>
                <a:schemeClr val="bg1"/>
              </a:solidFill>
              <a:latin typeface="華康流隸體W5" pitchFamily="65" charset="-120"/>
              <a:ea typeface="華康流隸體W5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01824" y="1988840"/>
            <a:ext cx="5742384" cy="403244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 lnSpcReduction="10000"/>
          </a:bodyPr>
          <a:lstStyle/>
          <a:p>
            <a:pPr algn="l">
              <a:lnSpc>
                <a:spcPct val="14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＊到</a:t>
            </a:r>
            <a:r>
              <a:rPr lang="zh-TW" altLang="en-US" sz="2800" b="1" dirty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位</a:t>
            </a:r>
            <a:r>
              <a:rPr lang="zh-TW" altLang="en-US" sz="2800" b="1" dirty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坐下後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→再</a:t>
            </a:r>
            <a:r>
              <a:rPr lang="zh-TW" altLang="en-US" sz="2800" b="1" dirty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用餐</a:t>
            </a:r>
            <a:endParaRPr lang="en-US" altLang="zh-TW" sz="2800" b="1" dirty="0">
              <a:solidFill>
                <a:srgbClr val="FF0000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 algn="l">
              <a:lnSpc>
                <a:spcPct val="14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＊</a:t>
            </a:r>
            <a:r>
              <a:rPr lang="zh-TW" altLang="en-US" sz="2800" b="1" dirty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坐姿端正</a:t>
            </a:r>
            <a:r>
              <a:rPr lang="en-US" altLang="zh-TW" sz="1600" b="1" dirty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(</a:t>
            </a:r>
            <a:r>
              <a:rPr lang="zh-TW" altLang="en-US" sz="1600" b="1" dirty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小椅子拉向前</a:t>
            </a:r>
            <a:r>
              <a:rPr lang="en-US" altLang="zh-TW" sz="1600" b="1" dirty="0" smtClean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)</a:t>
            </a:r>
            <a:r>
              <a:rPr lang="zh-TW" altLang="en-US" sz="1600" dirty="0" smtClean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  </a:t>
            </a:r>
            <a:r>
              <a:rPr lang="zh-TW" altLang="en-US" sz="2800" dirty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靠近桌邊緣</a:t>
            </a:r>
            <a:endParaRPr lang="en-US" altLang="zh-TW" sz="2800" dirty="0">
              <a:solidFill>
                <a:schemeClr val="tx1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 algn="l">
              <a:lnSpc>
                <a:spcPct val="14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＊</a:t>
            </a:r>
            <a:r>
              <a:rPr lang="zh-TW" altLang="en-US" sz="2800" b="1" dirty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碗蓋</a:t>
            </a:r>
            <a:r>
              <a:rPr lang="en-US" altLang="zh-TW" sz="2800" b="1" dirty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不用時</a:t>
            </a:r>
            <a:r>
              <a:rPr lang="en-US" altLang="zh-TW" sz="2800" b="1" dirty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)</a:t>
            </a:r>
            <a:r>
              <a:rPr lang="zh-TW" altLang="en-US" sz="2800" b="1" dirty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 </a:t>
            </a:r>
            <a:r>
              <a:rPr lang="zh-TW" altLang="en-US" sz="2800" b="1" dirty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壓放在碗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下</a:t>
            </a:r>
            <a:endParaRPr lang="en-US" altLang="zh-TW" sz="2800" b="1" dirty="0" smtClean="0">
              <a:solidFill>
                <a:srgbClr val="FF0000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 algn="l">
              <a:lnSpc>
                <a:spcPct val="14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  </a:t>
            </a:r>
            <a:r>
              <a:rPr lang="zh-TW" altLang="en-US" sz="2800" b="1" dirty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避免玩弄</a:t>
            </a:r>
            <a:endParaRPr lang="en-US" altLang="zh-TW" sz="2800" b="1" dirty="0">
              <a:solidFill>
                <a:schemeClr val="tx1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 algn="l">
              <a:lnSpc>
                <a:spcPct val="14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＊</a:t>
            </a:r>
            <a:r>
              <a:rPr lang="zh-TW" altLang="en-US" sz="2800" b="1" dirty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一手</a:t>
            </a:r>
            <a:r>
              <a:rPr lang="zh-TW" altLang="en-US" sz="2800" b="1" dirty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扶</a:t>
            </a:r>
            <a:r>
              <a:rPr lang="zh-TW" altLang="en-US" sz="2800" b="1" dirty="0" smtClean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碗</a:t>
            </a:r>
            <a:r>
              <a:rPr lang="zh-TW" altLang="en-US" sz="2800" b="1" dirty="0" smtClean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、</a:t>
            </a:r>
            <a:r>
              <a:rPr lang="zh-TW" altLang="en-US" sz="2800" b="1" dirty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一手拿湯匙 </a:t>
            </a:r>
            <a:endParaRPr lang="en-US" altLang="zh-TW" sz="2800" b="1" dirty="0">
              <a:solidFill>
                <a:schemeClr val="tx1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 algn="l">
              <a:lnSpc>
                <a:spcPct val="140000"/>
              </a:lnSpc>
            </a:pPr>
            <a:r>
              <a:rPr lang="zh-TW" altLang="en-US" sz="2800" b="1" dirty="0" smtClean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＊</a:t>
            </a:r>
            <a:r>
              <a:rPr lang="zh-TW" altLang="en-US" sz="2800" b="1" dirty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等待或用餐時</a:t>
            </a:r>
            <a:r>
              <a:rPr lang="en-US" altLang="zh-TW" sz="2800" b="1" dirty="0" smtClean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:</a:t>
            </a:r>
            <a:r>
              <a:rPr lang="zh-TW" altLang="en-US" sz="2800" b="1" dirty="0" smtClean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不</a:t>
            </a:r>
            <a:r>
              <a:rPr lang="zh-TW" altLang="en-US" sz="2800" b="1" dirty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出碗匙聲響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742" y="346174"/>
            <a:ext cx="11953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I:\103.企鵝PPT中待用\企鵝~學校日PPT--收集照片\DSCN03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38" y="3843517"/>
            <a:ext cx="3406362" cy="2940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Picture 5" descr="E:\100.9.13入--101MSDCF\100.9.8濱江照片--第2次--素玉相機\坐姿\DSC039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46741"/>
            <a:ext cx="2357437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29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tebook\Desktop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0" y="1256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69029" y="37210"/>
            <a:ext cx="7091672" cy="1556792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600" dirty="0" smtClean="0">
                <a:solidFill>
                  <a:schemeClr val="bg1"/>
                </a:solidFill>
                <a:latin typeface="Adobe 繁黑體 Std B"/>
                <a:ea typeface="Adobe 繁黑體 Std B"/>
              </a:rPr>
              <a:t>★</a:t>
            </a:r>
            <a:r>
              <a:rPr lang="zh-TW" altLang="en-US" sz="66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</a:rPr>
              <a:t>生活自理</a:t>
            </a:r>
            <a:r>
              <a:rPr lang="en-US" altLang="zh-TW" sz="66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</a:rPr>
              <a:t>~</a:t>
            </a:r>
            <a:r>
              <a:rPr lang="zh-TW" altLang="en-US" sz="36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</a:rPr>
              <a:t>穿脫替換衣物</a:t>
            </a:r>
            <a:endParaRPr lang="zh-TW" altLang="en-US" sz="3600" dirty="0">
              <a:solidFill>
                <a:schemeClr val="bg1"/>
              </a:solidFill>
              <a:latin typeface="華康流隸體W5" pitchFamily="65" charset="-120"/>
              <a:ea typeface="華康流隸體W5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701" y="1256"/>
            <a:ext cx="11953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325505" y="3244334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Adobe 繁黑體 Std B"/>
                <a:ea typeface="Adobe 繁黑體 Std B"/>
              </a:rPr>
              <a:t>★</a:t>
            </a:r>
            <a:r>
              <a:rPr lang="zh-TW" altLang="en-US" dirty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</a:rPr>
              <a:t>生活常規</a:t>
            </a:r>
            <a:r>
              <a:rPr lang="en-US" altLang="zh-TW" dirty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</a:rPr>
              <a:t>-</a:t>
            </a:r>
            <a:r>
              <a:rPr lang="zh-TW" altLang="en-US" dirty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</a:rPr>
              <a:t> 餐食禮儀</a:t>
            </a:r>
            <a:endParaRPr lang="zh-TW" altLang="en-US" dirty="0"/>
          </a:p>
        </p:txBody>
      </p:sp>
      <p:pic>
        <p:nvPicPr>
          <p:cNvPr id="3074" name="Picture 2" descr="I:\103.9--企鵝確定待做\企鵝~學校日PPT--收集照片\DSCN06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70" y="1201401"/>
            <a:ext cx="3318723" cy="24890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103.9--企鵝確定待做\企鵝~學校日PPT--收集照片\DSCN06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14" y="1405346"/>
            <a:ext cx="2774871" cy="2081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103.企鵝PPT中待用\企鵝~學校日PPT--收集照片\IMAG1315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60" y="3531055"/>
            <a:ext cx="4608512" cy="3201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1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tebook\Desktop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31640" y="-301327"/>
            <a:ext cx="6694512" cy="1556792"/>
          </a:xfrm>
        </p:spPr>
        <p:txBody>
          <a:bodyPr>
            <a:normAutofit/>
          </a:bodyPr>
          <a:lstStyle/>
          <a:p>
            <a:pPr algn="l"/>
            <a:r>
              <a:rPr lang="zh-TW" altLang="en-US" sz="4800" dirty="0" smtClean="0">
                <a:solidFill>
                  <a:schemeClr val="bg1"/>
                </a:solidFill>
                <a:latin typeface="Adobe 繁黑體 Std B"/>
                <a:ea typeface="Adobe 繁黑體 Std B"/>
              </a:rPr>
              <a:t>★  </a:t>
            </a:r>
            <a:r>
              <a:rPr lang="zh-TW" altLang="en-US" sz="48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</a:rPr>
              <a:t>親師合作</a:t>
            </a:r>
            <a:r>
              <a:rPr lang="en-US" altLang="zh-TW" sz="48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</a:rPr>
              <a:t>.</a:t>
            </a:r>
            <a:r>
              <a:rPr lang="zh-TW" altLang="en-US" sz="4800" dirty="0" smtClean="0">
                <a:solidFill>
                  <a:schemeClr val="bg1"/>
                </a:solidFill>
                <a:latin typeface="華康流隸體W5" pitchFamily="65" charset="-120"/>
                <a:ea typeface="華康流隸體W5" pitchFamily="65" charset="-120"/>
              </a:rPr>
              <a:t>交流</a:t>
            </a:r>
            <a:endParaRPr lang="zh-TW" altLang="en-US" sz="4800" dirty="0">
              <a:solidFill>
                <a:schemeClr val="bg1"/>
              </a:solidFill>
              <a:latin typeface="華康流隸體W5" pitchFamily="65" charset="-120"/>
              <a:ea typeface="華康流隸體W5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46618" y="1196752"/>
            <a:ext cx="8297382" cy="566124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zh-TW" altLang="en-US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◎</a:t>
            </a:r>
            <a:r>
              <a:rPr lang="zh-TW" altLang="en-US" b="1" dirty="0" smtClean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晨光</a:t>
            </a:r>
            <a:r>
              <a:rPr lang="en-US" altLang="zh-TW" b="1" dirty="0" smtClean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/</a:t>
            </a:r>
            <a:r>
              <a:rPr lang="zh-TW" altLang="en-US" b="1" dirty="0" smtClean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角落活動</a:t>
            </a:r>
            <a:r>
              <a:rPr lang="en-US" altLang="zh-TW" b="1" dirty="0" smtClean="0">
                <a:solidFill>
                  <a:srgbClr val="0066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(8:15~</a:t>
            </a:r>
            <a:r>
              <a:rPr lang="zh-TW" altLang="en-US" b="1" dirty="0" smtClean="0">
                <a:solidFill>
                  <a:srgbClr val="0066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 </a:t>
            </a:r>
            <a:r>
              <a:rPr lang="en-US" altLang="zh-TW" b="1" dirty="0" smtClean="0">
                <a:solidFill>
                  <a:srgbClr val="0066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9:00)</a:t>
            </a:r>
            <a:r>
              <a:rPr lang="zh-TW" altLang="en-US" b="1" dirty="0" smtClean="0">
                <a:solidFill>
                  <a:srgbClr val="0066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 小組指導</a:t>
            </a:r>
            <a:endParaRPr lang="en-US" altLang="zh-TW" b="1" dirty="0" smtClean="0">
              <a:solidFill>
                <a:srgbClr val="006600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 algn="l">
              <a:spcBef>
                <a:spcPts val="600"/>
              </a:spcBef>
            </a:pPr>
            <a:r>
              <a:rPr lang="zh-TW" altLang="en-US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◎</a:t>
            </a:r>
            <a:r>
              <a:rPr lang="zh-TW" altLang="en-US" b="1" dirty="0" smtClean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晨光</a:t>
            </a:r>
            <a:r>
              <a:rPr lang="zh-TW" altLang="en-US" b="1" dirty="0" smtClean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導護</a:t>
            </a:r>
            <a:r>
              <a:rPr lang="en-US" altLang="zh-TW" b="1" dirty="0" smtClean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三</a:t>
            </a:r>
            <a:r>
              <a:rPr lang="en-US" altLang="zh-TW" b="1" dirty="0" smtClean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.</a:t>
            </a:r>
            <a:r>
              <a:rPr lang="zh-TW" altLang="en-US" b="1" dirty="0" smtClean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四</a:t>
            </a:r>
            <a:r>
              <a:rPr lang="en-US" altLang="zh-TW" b="1" dirty="0" smtClean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)</a:t>
            </a:r>
            <a:r>
              <a:rPr lang="zh-TW" altLang="en-US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 </a:t>
            </a:r>
            <a:r>
              <a:rPr lang="en-US" altLang="zh-TW" b="1" dirty="0" smtClean="0">
                <a:solidFill>
                  <a:srgbClr val="0066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8:00~8:50</a:t>
            </a:r>
            <a:r>
              <a:rPr lang="zh-TW" altLang="en-US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 </a:t>
            </a:r>
            <a:r>
              <a:rPr lang="zh-TW" altLang="en-US" b="1" dirty="0" smtClean="0">
                <a:solidFill>
                  <a:srgbClr val="0066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量額溫</a:t>
            </a:r>
            <a:endParaRPr lang="en-US" altLang="zh-TW" b="1" dirty="0" smtClean="0">
              <a:solidFill>
                <a:srgbClr val="006600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 algn="l">
              <a:spcBef>
                <a:spcPts val="600"/>
              </a:spcBef>
            </a:pPr>
            <a:r>
              <a:rPr lang="zh-TW" altLang="en-US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◎</a:t>
            </a:r>
            <a:r>
              <a:rPr lang="zh-TW" altLang="en-US" b="1" dirty="0" smtClean="0">
                <a:solidFill>
                  <a:srgbClr val="0066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親</a:t>
            </a:r>
            <a:r>
              <a:rPr lang="zh-TW" altLang="en-US" b="1" dirty="0">
                <a:solidFill>
                  <a:srgbClr val="0066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師</a:t>
            </a:r>
            <a:r>
              <a:rPr lang="zh-TW" altLang="en-US" b="1" dirty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聯絡單的回饋</a:t>
            </a:r>
            <a:endParaRPr lang="en-US" altLang="zh-TW" b="1" dirty="0">
              <a:solidFill>
                <a:srgbClr val="FF0000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 algn="l">
              <a:spcBef>
                <a:spcPts val="600"/>
              </a:spcBef>
            </a:pPr>
            <a:r>
              <a:rPr lang="zh-TW" altLang="en-US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◎</a:t>
            </a:r>
            <a:r>
              <a:rPr lang="zh-TW" altLang="en-US" b="1" dirty="0" smtClean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每週</a:t>
            </a:r>
            <a:r>
              <a:rPr lang="zh-TW" altLang="en-US" b="1" dirty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協助清洗</a:t>
            </a:r>
            <a:r>
              <a:rPr lang="zh-TW" altLang="en-US" b="1" dirty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睡袋、室內鞋、牙刷</a:t>
            </a:r>
            <a:r>
              <a:rPr lang="zh-TW" altLang="en-US" b="1" dirty="0" smtClean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、牙</a:t>
            </a:r>
            <a:endParaRPr lang="en-US" altLang="zh-TW" b="1" dirty="0" smtClean="0">
              <a:solidFill>
                <a:schemeClr val="tx1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 algn="l">
              <a:spcBef>
                <a:spcPts val="600"/>
              </a:spcBef>
            </a:pPr>
            <a:r>
              <a:rPr lang="zh-TW" altLang="en-US" b="1" dirty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 膏、漱口杯</a:t>
            </a:r>
            <a:r>
              <a:rPr lang="zh-TW" altLang="en-US" b="1" dirty="0" smtClean="0">
                <a:solidFill>
                  <a:schemeClr val="tx1"/>
                </a:solidFill>
                <a:latin typeface="細明體"/>
                <a:ea typeface="細明體"/>
              </a:rPr>
              <a:t>。</a:t>
            </a:r>
            <a:endParaRPr lang="en-US" altLang="zh-TW" b="1" dirty="0" smtClean="0">
              <a:solidFill>
                <a:schemeClr val="tx1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 algn="l">
              <a:spcBef>
                <a:spcPts val="600"/>
              </a:spcBef>
            </a:pPr>
            <a:r>
              <a:rPr lang="en-US" altLang="zh-TW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◎</a:t>
            </a:r>
            <a:r>
              <a:rPr lang="zh-TW" altLang="en-US" b="1" dirty="0" smtClean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班</a:t>
            </a:r>
            <a:r>
              <a:rPr lang="zh-TW" altLang="en-US" b="1" dirty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務</a:t>
            </a:r>
            <a:r>
              <a:rPr lang="en-US" altLang="zh-TW" b="1" dirty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.</a:t>
            </a:r>
            <a:r>
              <a:rPr lang="zh-TW" altLang="en-US" b="1" dirty="0">
                <a:solidFill>
                  <a:schemeClr val="tx1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道具</a:t>
            </a:r>
            <a:r>
              <a:rPr lang="zh-TW" altLang="en-US" b="1" dirty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製作協助</a:t>
            </a:r>
            <a:r>
              <a:rPr lang="en-US" altLang="zh-TW" b="1" dirty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機動支援</a:t>
            </a:r>
            <a:r>
              <a:rPr lang="en-US" altLang="zh-TW" b="1" dirty="0" smtClean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細明體"/>
                <a:ea typeface="細明體"/>
              </a:rPr>
              <a:t>。</a:t>
            </a:r>
            <a:endParaRPr lang="en-US" altLang="zh-TW" b="1" dirty="0" smtClean="0">
              <a:solidFill>
                <a:srgbClr val="FF0000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 algn="l">
              <a:spcBef>
                <a:spcPts val="600"/>
              </a:spcBef>
            </a:pPr>
            <a:r>
              <a:rPr lang="en-US" altLang="zh-TW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◎</a:t>
            </a:r>
            <a:r>
              <a:rPr lang="zh-TW" altLang="en-US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親子活動單</a:t>
            </a:r>
            <a:r>
              <a:rPr lang="en-US" altLang="zh-TW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.</a:t>
            </a:r>
            <a:r>
              <a:rPr lang="zh-TW" altLang="en-US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或日記畫</a:t>
            </a:r>
            <a:r>
              <a:rPr lang="en-US" altLang="zh-TW" b="1" dirty="0" smtClean="0">
                <a:solidFill>
                  <a:srgbClr val="FF0000"/>
                </a:solidFill>
                <a:latin typeface="細明體"/>
                <a:ea typeface="細明體"/>
              </a:rPr>
              <a:t>『</a:t>
            </a:r>
            <a:r>
              <a:rPr lang="zh-TW" altLang="en-US" b="1" dirty="0" smtClean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寶貝說一說</a:t>
            </a:r>
            <a:r>
              <a:rPr lang="en-US" altLang="zh-TW" b="1" dirty="0" smtClean="0">
                <a:solidFill>
                  <a:srgbClr val="FF0000"/>
                </a:solidFill>
                <a:latin typeface="細明體"/>
                <a:ea typeface="細明體"/>
              </a:rPr>
              <a:t>』</a:t>
            </a:r>
            <a:r>
              <a:rPr lang="en-US" altLang="zh-TW" b="1" dirty="0" smtClean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:</a:t>
            </a:r>
          </a:p>
          <a:p>
            <a:pPr algn="l">
              <a:spcBef>
                <a:spcPts val="600"/>
              </a:spcBef>
            </a:pPr>
            <a:r>
              <a:rPr lang="zh-TW" altLang="en-US" b="1" dirty="0" smtClean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  協助文字說明</a:t>
            </a:r>
            <a:r>
              <a:rPr lang="zh-TW" altLang="en-US" b="1" dirty="0" smtClean="0">
                <a:solidFill>
                  <a:srgbClr val="FF0000"/>
                </a:solidFill>
                <a:latin typeface="細明體"/>
                <a:ea typeface="細明體"/>
              </a:rPr>
              <a:t>。</a:t>
            </a:r>
            <a:endParaRPr lang="en-US" altLang="zh-TW" b="1" dirty="0" smtClean="0">
              <a:solidFill>
                <a:srgbClr val="FF0000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 algn="l">
              <a:spcBef>
                <a:spcPts val="600"/>
              </a:spcBef>
            </a:pPr>
            <a:r>
              <a:rPr lang="zh-TW" altLang="zh-TW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◎</a:t>
            </a:r>
            <a:r>
              <a:rPr lang="zh-TW" altLang="en-US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第二個月起</a:t>
            </a:r>
            <a:r>
              <a:rPr lang="en-US" altLang="zh-TW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.</a:t>
            </a:r>
            <a:r>
              <a:rPr lang="zh-TW" altLang="en-US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親子</a:t>
            </a:r>
            <a:r>
              <a:rPr lang="zh-TW" altLang="en-US" b="1" dirty="0" smtClean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共讀陪伴</a:t>
            </a:r>
            <a:r>
              <a:rPr lang="zh-TW" altLang="en-US" b="1" dirty="0" smtClean="0">
                <a:solidFill>
                  <a:srgbClr val="FF0000"/>
                </a:solidFill>
                <a:latin typeface="細明體"/>
                <a:ea typeface="細明體"/>
              </a:rPr>
              <a:t>。</a:t>
            </a:r>
            <a:endParaRPr lang="en-US" altLang="zh-TW" b="1" dirty="0" smtClean="0">
              <a:solidFill>
                <a:srgbClr val="FF0000"/>
              </a:solidFill>
              <a:latin typeface="細明體"/>
              <a:ea typeface="細明體"/>
            </a:endParaRPr>
          </a:p>
          <a:p>
            <a:pPr algn="l">
              <a:spcBef>
                <a:spcPts val="600"/>
              </a:spcBef>
            </a:pPr>
            <a:r>
              <a:rPr lang="zh-TW" altLang="zh-TW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◎</a:t>
            </a:r>
            <a:r>
              <a:rPr lang="zh-TW" altLang="en-US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第二個月起</a:t>
            </a:r>
            <a:r>
              <a:rPr lang="en-US" altLang="zh-TW" b="1" dirty="0" smtClean="0">
                <a:solidFill>
                  <a:srgbClr val="0033CC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.</a:t>
            </a:r>
            <a:r>
              <a:rPr lang="zh-TW" altLang="en-US" b="1" dirty="0" smtClean="0">
                <a:solidFill>
                  <a:srgbClr val="FF0000"/>
                </a:solidFill>
                <a:latin typeface="華康古印體" panose="03010509000000000000" pitchFamily="65" charset="-120"/>
                <a:ea typeface="華康古印體" panose="03010509000000000000" pitchFamily="65" charset="-120"/>
              </a:rPr>
              <a:t>鼓勵寶貝上台</a:t>
            </a:r>
            <a:r>
              <a:rPr lang="en-US" altLang="zh-TW" b="1" dirty="0" smtClean="0">
                <a:solidFill>
                  <a:srgbClr val="0033CC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『</a:t>
            </a:r>
            <a:r>
              <a:rPr lang="zh-TW" altLang="en-US" b="1" dirty="0" smtClean="0">
                <a:solidFill>
                  <a:srgbClr val="0033CC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寶貝物分享</a:t>
            </a:r>
            <a:r>
              <a:rPr lang="en-US" altLang="zh-TW" b="1" dirty="0" smtClean="0">
                <a:solidFill>
                  <a:srgbClr val="0033CC"/>
                </a:solidFill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』</a:t>
            </a:r>
            <a:endParaRPr lang="en-US" altLang="zh-TW" b="1" dirty="0" smtClean="0">
              <a:solidFill>
                <a:srgbClr val="FF0000"/>
              </a:solidFill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  <a:p>
            <a:pPr algn="l">
              <a:spcBef>
                <a:spcPts val="600"/>
              </a:spcBef>
            </a:pPr>
            <a:endParaRPr lang="en-US" altLang="zh-TW" b="1" dirty="0" smtClean="0">
              <a:solidFill>
                <a:srgbClr val="FF0000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  <a:p>
            <a:pPr algn="l"/>
            <a:endParaRPr lang="en-US" altLang="zh-TW" b="1" dirty="0" smtClean="0">
              <a:solidFill>
                <a:srgbClr val="0033CC"/>
              </a:solidFill>
              <a:latin typeface="華康古印體" panose="03010509000000000000" pitchFamily="65" charset="-120"/>
              <a:ea typeface="華康古印體" panose="03010509000000000000" pitchFamily="65" charset="-120"/>
            </a:endParaRPr>
          </a:p>
        </p:txBody>
      </p:sp>
      <p:pic>
        <p:nvPicPr>
          <p:cNvPr id="6" name="Picture 259" descr="02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60648"/>
            <a:ext cx="720080" cy="1007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89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tebook\Desktop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05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80528" y="0"/>
            <a:ext cx="7126560" cy="1470025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企鵝班學校日</a:t>
            </a:r>
            <a:endParaRPr lang="zh-TW" altLang="en-US" sz="6600" dirty="0">
              <a:solidFill>
                <a:srgbClr val="FFFF00"/>
              </a:solidFill>
              <a:latin typeface="華康流隸體W5" pitchFamily="65" charset="-120"/>
              <a:ea typeface="華康流隸體W5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2" b="96191" l="4666" r="96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755" y="2407237"/>
            <a:ext cx="1241944" cy="134862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" b="93555" l="4402" r="98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904" y="4825323"/>
            <a:ext cx="689033" cy="796354"/>
          </a:xfrm>
          <a:prstGeom prst="rect">
            <a:avLst/>
          </a:prstGeom>
        </p:spPr>
      </p:pic>
      <p:pic>
        <p:nvPicPr>
          <p:cNvPr id="11" name="Picture 59" descr="welcom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60648"/>
            <a:ext cx="2381250" cy="1428750"/>
          </a:xfrm>
          <a:prstGeom prst="rect">
            <a:avLst/>
          </a:prstGeom>
          <a:noFill/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2" b="96191" l="4666" r="96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755" y="3722709"/>
            <a:ext cx="1015396" cy="1102614"/>
          </a:xfrm>
          <a:prstGeom prst="rect">
            <a:avLst/>
          </a:prstGeom>
        </p:spPr>
      </p:pic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3016926294"/>
              </p:ext>
            </p:extLst>
          </p:nvPr>
        </p:nvGraphicFramePr>
        <p:xfrm>
          <a:off x="1384471" y="1710263"/>
          <a:ext cx="6211866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140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388618757"/>
              </p:ext>
            </p:extLst>
          </p:nvPr>
        </p:nvGraphicFramePr>
        <p:xfrm>
          <a:off x="108279" y="967410"/>
          <a:ext cx="9035721" cy="6082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圓角矩形 14"/>
          <p:cNvSpPr/>
          <p:nvPr/>
        </p:nvSpPr>
        <p:spPr>
          <a:xfrm>
            <a:off x="395536" y="230980"/>
            <a:ext cx="2520280" cy="714037"/>
          </a:xfrm>
          <a:prstGeom prst="round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0498" tIns="45249" rIns="90498" bIns="45249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2060"/>
                </a:solidFill>
                <a:latin typeface="華康兒風體W3" panose="020F0400000000000000" pitchFamily="34" charset="-120"/>
                <a:ea typeface="華康兒風體W3" panose="020F0400000000000000" pitchFamily="34" charset="-120"/>
              </a:rPr>
              <a:t>園務宣達</a:t>
            </a:r>
          </a:p>
        </p:txBody>
      </p:sp>
    </p:spTree>
    <p:extLst>
      <p:ext uri="{BB962C8B-B14F-4D97-AF65-F5344CB8AC3E}">
        <p14:creationId xmlns:p14="http://schemas.microsoft.com/office/powerpoint/2010/main" val="34515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素玉個人資料\營隊或松山等   powerpoint檔-----\舊文件資料夾\慈濟   慈濟   慈濟\手語團康   ppt\淡雅背景圖\人間有愛--底圖--左下角貓-紅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0"/>
            <a:ext cx="9172575" cy="683670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348880"/>
            <a:ext cx="7992888" cy="1556792"/>
          </a:xfrm>
        </p:spPr>
        <p:txBody>
          <a:bodyPr>
            <a:normAutofit/>
          </a:bodyPr>
          <a:lstStyle/>
          <a:p>
            <a:pPr algn="l"/>
            <a:r>
              <a:rPr lang="en-US" altLang="zh-TW" sz="6000" dirty="0" smtClean="0">
                <a:solidFill>
                  <a:srgbClr val="0033CC"/>
                </a:solidFill>
                <a:latin typeface="Adobe 繁黑體 Std B"/>
                <a:ea typeface="Adobe 繁黑體 Std B"/>
              </a:rPr>
              <a:t>~</a:t>
            </a:r>
            <a:r>
              <a:rPr lang="zh-TW" altLang="en-US" sz="6000" dirty="0" smtClean="0">
                <a:solidFill>
                  <a:srgbClr val="0033CC"/>
                </a:solidFill>
                <a:latin typeface="Adobe 繁黑體 Std B"/>
                <a:ea typeface="Adobe 繁黑體 Std B"/>
              </a:rPr>
              <a:t> 感 ★恩 ★有★ 您 </a:t>
            </a:r>
            <a:r>
              <a:rPr lang="en-US" altLang="zh-TW" sz="6000" dirty="0" smtClean="0">
                <a:solidFill>
                  <a:srgbClr val="0033CC"/>
                </a:solidFill>
                <a:latin typeface="Adobe 繁黑體 Std B"/>
                <a:ea typeface="Adobe 繁黑體 Std B"/>
              </a:rPr>
              <a:t>~</a:t>
            </a:r>
            <a:endParaRPr lang="zh-TW" altLang="en-US" sz="6000" dirty="0">
              <a:solidFill>
                <a:srgbClr val="0033CC"/>
              </a:solidFill>
              <a:latin typeface="華康流隸體W5" pitchFamily="65" charset="-120"/>
              <a:ea typeface="華康流隸體W5" pitchFamily="65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0" y="1700808"/>
            <a:ext cx="9144000" cy="5157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zh-TW" altLang="en-US" sz="3500" b="1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       </a:t>
            </a:r>
            <a:endParaRPr lang="en-US" altLang="zh-TW" sz="2400" b="1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  <a:defRPr/>
            </a:pPr>
            <a:r>
              <a:rPr lang="zh-TW" altLang="en-US" sz="2400" b="1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    </a:t>
            </a:r>
            <a:endParaRPr lang="en-US" altLang="zh-TW" sz="2400" b="1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  <a:defRPr/>
            </a:pPr>
            <a:endParaRPr lang="en-US" altLang="zh-TW" sz="2400" b="1" dirty="0" smtClean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Arial" pitchFamily="34" charset="0"/>
              <a:buNone/>
              <a:defRPr/>
            </a:pPr>
            <a:endParaRPr lang="en-US" altLang="zh-TW" sz="3200" b="1" dirty="0">
              <a:solidFill>
                <a:srgbClr val="0033CC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276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tebook\Desktop\圖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566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422175" y="15207"/>
            <a:ext cx="7126560" cy="147002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天真可愛</a:t>
            </a:r>
            <a:r>
              <a:rPr lang="en-US" altLang="zh-TW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~</a:t>
            </a:r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企鵝寶貝</a:t>
            </a:r>
            <a:r>
              <a:rPr lang="en-US" altLang="zh-TW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1-5</a:t>
            </a:r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號</a:t>
            </a:r>
            <a:endParaRPr lang="zh-TW" altLang="en-US" dirty="0">
              <a:solidFill>
                <a:srgbClr val="FFFF00"/>
              </a:solidFill>
              <a:latin typeface="華康流隸體W5" pitchFamily="65" charset="-120"/>
              <a:ea typeface="華康流隸體W5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" b="93555" l="4402" r="98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158338"/>
            <a:ext cx="912509" cy="1054639"/>
          </a:xfrm>
          <a:prstGeom prst="rect">
            <a:avLst/>
          </a:prstGeom>
        </p:spPr>
      </p:pic>
      <p:pic>
        <p:nvPicPr>
          <p:cNvPr id="10242" name="Picture 2" descr="I:\103.企鵝PPT中待用\企鵝~學校日PPT--收集照片\個別照1組\DSCN03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917" flipH="1">
            <a:off x="6452903" y="2677232"/>
            <a:ext cx="2501262" cy="333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I:\103.企鵝PPT中待用\企鵝~學校日PPT--收集照片\企鵝~學校日PPT--收集照片\周新版~30個人\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1" y="3403542"/>
            <a:ext cx="2626874" cy="341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:\103.企鵝PPT中待用\企鵝~學校日PPT--收集照片\企鵝~學校日PPT--收集照片\周新版~30個人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39538"/>
            <a:ext cx="3097360" cy="232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I:\103.企鵝PPT中待用\企鵝~學校日PPT--收集照片\企鵝~學校日PPT--收集照片\周新版~30個人\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48" y="0"/>
            <a:ext cx="2778452" cy="23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:\103.企鵝PPT中待用\企鵝~學校日PPT--收集照片\企鵝~學校日PPT--收集照片\周新版~30個人\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64" y="3323356"/>
            <a:ext cx="2828003" cy="347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tebook\Desktop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024" y="-21206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8076" y="116632"/>
            <a:ext cx="7126560" cy="147002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天真可愛</a:t>
            </a:r>
            <a:r>
              <a:rPr lang="en-US" altLang="zh-TW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~</a:t>
            </a:r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企鵝寶貝</a:t>
            </a:r>
            <a:r>
              <a:rPr lang="en-US" altLang="zh-TW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6-10</a:t>
            </a:r>
            <a:endParaRPr lang="zh-TW" altLang="en-US" dirty="0">
              <a:solidFill>
                <a:srgbClr val="FFFF00"/>
              </a:solidFill>
              <a:latin typeface="華康流隸體W5" pitchFamily="65" charset="-120"/>
              <a:ea typeface="華康流隸體W5" pitchFamily="65" charset="-120"/>
            </a:endParaRPr>
          </a:p>
        </p:txBody>
      </p:sp>
      <p:pic>
        <p:nvPicPr>
          <p:cNvPr id="9218" name="Picture 2" descr="I:\103.企鵝PPT中待用\企鵝~學校日PPT--收集照片\個別照1組\DSCN03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49" y="1518325"/>
            <a:ext cx="1919418" cy="2559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I:\103.企鵝PPT中待用\企鵝~學校日PPT--收集照片\企鵝~學校日PPT--收集照片\周新版~30個人\7--DSCN00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2354672" cy="3139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220" name="Picture 4" descr="I:\103.企鵝PPT中待用\企鵝~學校日PPT--收集照片\企鵝~學校日PPT--收集照片\周新版~30個人\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17" y="1340768"/>
            <a:ext cx="2216313" cy="2955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" b="93555" l="4402" r="98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474" y="5282"/>
            <a:ext cx="912509" cy="1054639"/>
          </a:xfrm>
          <a:prstGeom prst="rect">
            <a:avLst/>
          </a:prstGeom>
        </p:spPr>
      </p:pic>
      <p:pic>
        <p:nvPicPr>
          <p:cNvPr id="9221" name="Picture 5" descr="I:\103.企鵝PPT中待用\企鵝~學校日PPT--收集照片\企鵝~學校日PPT--收集照片\周新版~30個人\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925915"/>
            <a:ext cx="3909447" cy="2932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2" name="Picture 6" descr="I:\103.企鵝PPT中待用\企鵝~學校日PPT--收集照片\企鵝~學校日PPT--收集照片\周新版~30個人\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779" y="4113584"/>
            <a:ext cx="3659221" cy="2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76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tebook\Desktop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497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8076" y="116632"/>
            <a:ext cx="7126560" cy="147002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天真可愛</a:t>
            </a:r>
            <a:r>
              <a:rPr lang="en-US" altLang="zh-TW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~</a:t>
            </a:r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企鵝寶貝</a:t>
            </a:r>
            <a:r>
              <a:rPr lang="en-US" altLang="zh-TW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11-15</a:t>
            </a:r>
            <a:endParaRPr lang="zh-TW" altLang="en-US" dirty="0">
              <a:solidFill>
                <a:srgbClr val="FFFF00"/>
              </a:solidFill>
              <a:latin typeface="華康流隸體W5" pitchFamily="65" charset="-120"/>
              <a:ea typeface="華康流隸體W5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" b="93555" l="4402" r="98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941" y="256677"/>
            <a:ext cx="888816" cy="1027255"/>
          </a:xfrm>
          <a:prstGeom prst="rect">
            <a:avLst/>
          </a:prstGeom>
        </p:spPr>
      </p:pic>
      <p:pic>
        <p:nvPicPr>
          <p:cNvPr id="7171" name="Picture 3" descr="I:\103.企鵝PPT中待用\企鵝~學校日PPT--收集照片\個別照1組\DSCN02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07" y="1283932"/>
            <a:ext cx="3436154" cy="25771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:\103.企鵝PPT中待用\企鵝~學校日PPT--收集照片\個別照1組\DSCN03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506246"/>
            <a:ext cx="1920276" cy="25603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I:\103.企鵝PPT中待用\企鵝~學校日PPT--收集照片\企鵝~學校日PPT--收集照片\周新版~30個人\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7" y="1184540"/>
            <a:ext cx="3118992" cy="2339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174" name="Picture 6" descr="I:\103.企鵝PPT中待用\企鵝~學校日PPT--收集照片\企鵝~學校日PPT--收集照片\周新版~30個人\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7" y="3861048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5" name="Picture 7" descr="I:\103.企鵝PPT中待用\企鵝~學校日PPT--收集照片\企鵝~學校日PPT--收集照片\周新版~30個人\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67694"/>
            <a:ext cx="3499693" cy="26247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76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tebook\Desktop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675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8076" y="116632"/>
            <a:ext cx="7126560" cy="147002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天真可愛</a:t>
            </a:r>
            <a:r>
              <a:rPr lang="en-US" altLang="zh-TW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~</a:t>
            </a:r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企鵝寶貝</a:t>
            </a:r>
            <a:r>
              <a:rPr lang="en-US" altLang="zh-TW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16-20</a:t>
            </a:r>
            <a:endParaRPr lang="zh-TW" altLang="en-US" dirty="0">
              <a:solidFill>
                <a:srgbClr val="FFFF00"/>
              </a:solidFill>
              <a:latin typeface="華康流隸體W5" pitchFamily="65" charset="-120"/>
              <a:ea typeface="華康流隸體W5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75656" y="5085184"/>
            <a:ext cx="3616424" cy="913656"/>
          </a:xfrm>
        </p:spPr>
        <p:txBody>
          <a:bodyPr>
            <a:normAutofit/>
          </a:bodyPr>
          <a:lstStyle/>
          <a:p>
            <a:pPr algn="l"/>
            <a:endParaRPr lang="zh-TW" altLang="en-US" sz="4800" dirty="0">
              <a:solidFill>
                <a:srgbClr val="00206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" b="93555" l="4402" r="98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617" y="201312"/>
            <a:ext cx="693623" cy="801660"/>
          </a:xfrm>
          <a:prstGeom prst="rect">
            <a:avLst/>
          </a:prstGeom>
        </p:spPr>
      </p:pic>
      <p:pic>
        <p:nvPicPr>
          <p:cNvPr id="8194" name="Picture 2" descr="I:\103.企鵝PPT中待用\企鵝~學校日PPT--收集照片\個別照1組\16--DSCN01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2" y="1333876"/>
            <a:ext cx="2335836" cy="28241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:\103.企鵝PPT中待用\企鵝~學校日PPT--收集照片\個別照1組\DSCN01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242" y="1220609"/>
            <a:ext cx="3520586" cy="2640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:\103.企鵝PPT中待用\企鵝~學校日PPT--收集照片\企鵝~學校日PPT--收集照片\周新版~30個人\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0038"/>
            <a:ext cx="3522697" cy="2642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197" name="Picture 5" descr="I:\103.企鵝PPT中待用\企鵝~學校日PPT--收集照片\企鵝~學校日PPT--收集照片\周新版~30個人\1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02711"/>
            <a:ext cx="3314062" cy="2485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8" name="Picture 6" descr="I:\103.企鵝PPT中待用\企鵝~學校日PPT--收集照片\企鵝~學校日PPT--收集照片\周新版~30個人\2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750" y="3717032"/>
            <a:ext cx="3965078" cy="2986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765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tebook\Desktop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617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-111338"/>
            <a:ext cx="7025036" cy="145210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天真可愛</a:t>
            </a:r>
            <a:r>
              <a:rPr lang="en-US" altLang="zh-TW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~</a:t>
            </a:r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企鵝寶貝</a:t>
            </a:r>
            <a:r>
              <a:rPr lang="en-US" altLang="zh-TW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21-25</a:t>
            </a:r>
            <a:endParaRPr lang="zh-TW" altLang="en-US" dirty="0">
              <a:solidFill>
                <a:srgbClr val="FFFF00"/>
              </a:solidFill>
              <a:latin typeface="華康流隸體W5" pitchFamily="65" charset="-120"/>
              <a:ea typeface="華康流隸體W5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" b="93555" l="4402" r="98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399" y="51056"/>
            <a:ext cx="693623" cy="801660"/>
          </a:xfrm>
          <a:prstGeom prst="rect">
            <a:avLst/>
          </a:prstGeom>
        </p:spPr>
      </p:pic>
      <p:pic>
        <p:nvPicPr>
          <p:cNvPr id="11266" name="Picture 2" descr="I:\103.企鵝PPT中待用\企鵝~學校日PPT--收集照片\企鵝~學校日PPT--收集照片\周新版~30個人\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124744"/>
            <a:ext cx="3577161" cy="2639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Picture 3" descr="I:\103.企鵝PPT中待用\企鵝~學校日PPT--收集照片\企鵝~學校日PPT--收集照片\周新版~30個人\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34" y="883488"/>
            <a:ext cx="3566192" cy="26746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:\103.企鵝PPT中待用\企鵝~學校日PPT--收集照片\企鵝~學校日PPT--收集照片\周新版~30個人\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798" y="836712"/>
            <a:ext cx="2546572" cy="33954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I:\103.企鵝PPT中待用\企鵝~學校日PPT--收集照片\企鵝~學校日PPT--收集照片\周新版~30個人\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17" y="3763897"/>
            <a:ext cx="4080030" cy="3003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270" name="Picture 6" descr="I:\103.企鵝PPT中待用\企鵝~學校日PPT--收集照片\企鵝~學校日PPT--收集照片\周新版~30個人\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245">
            <a:off x="4723627" y="3360950"/>
            <a:ext cx="2468491" cy="3291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76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tebook\Desktop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20184" y="-100475"/>
            <a:ext cx="7025036" cy="145210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天真可愛</a:t>
            </a:r>
            <a:r>
              <a:rPr lang="en-US" altLang="zh-TW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~</a:t>
            </a:r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企鵝寶貝</a:t>
            </a:r>
            <a:r>
              <a:rPr lang="en-US" altLang="zh-TW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26-30</a:t>
            </a:r>
            <a:endParaRPr lang="zh-TW" altLang="en-US" dirty="0">
              <a:solidFill>
                <a:srgbClr val="FFFF00"/>
              </a:solidFill>
              <a:latin typeface="華康流隸體W5" pitchFamily="65" charset="-120"/>
              <a:ea typeface="華康流隸體W5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75656" y="2204864"/>
            <a:ext cx="5792688" cy="3793976"/>
          </a:xfrm>
        </p:spPr>
        <p:txBody>
          <a:bodyPr>
            <a:normAutofit/>
          </a:bodyPr>
          <a:lstStyle/>
          <a:p>
            <a:pPr algn="l"/>
            <a:endParaRPr lang="zh-TW" altLang="en-US" sz="4800" dirty="0">
              <a:solidFill>
                <a:srgbClr val="00206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" b="93555" l="4402" r="98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34550"/>
            <a:ext cx="693623" cy="801660"/>
          </a:xfrm>
          <a:prstGeom prst="rect">
            <a:avLst/>
          </a:prstGeom>
        </p:spPr>
      </p:pic>
      <p:pic>
        <p:nvPicPr>
          <p:cNvPr id="12290" name="Picture 2" descr="I:\103.企鵝PPT中待用\企鵝~學校日PPT--收集照片\企鵝~學校日PPT--收集照片\周新版~30個人\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484000" cy="261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I:\103.企鵝PPT中待用\企鵝~學校日PPT--收集照片\企鵝~學校日PPT--收集照片\周新版~30個人\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55473"/>
            <a:ext cx="3935083" cy="2951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:\103.企鵝PPT中待用\企鵝~學校日PPT--收集照片\企鵝~學校日PPT--收集照片\周新版~30個人\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50" y="1270727"/>
            <a:ext cx="2725149" cy="3633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2293" name="Picture 5" descr="I:\103.企鵝PPT中待用\企鵝~學校日PPT--收集照片\企鵝~學校日PPT--收集照片\周新版~30個人\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3443" flipH="1">
            <a:off x="-31211" y="3429000"/>
            <a:ext cx="3111019" cy="414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4" name="Picture 6" descr="I:\103.企鵝PPT中待用\企鵝~學校日PPT--收集照片\企鵝~學校日PPT--收集照片\周新版~30個人\3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014" y="4098064"/>
            <a:ext cx="3746528" cy="2809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679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tebook\Desktop\圖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58406" y="17863"/>
            <a:ext cx="7025036" cy="1452106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  <a:latin typeface="細明體"/>
                <a:ea typeface="細明體"/>
              </a:rPr>
              <a:t>【</a:t>
            </a:r>
            <a:r>
              <a:rPr lang="zh-TW" altLang="en-US" dirty="0" smtClean="0">
                <a:solidFill>
                  <a:srgbClr val="FFFF00"/>
                </a:solidFill>
                <a:latin typeface="華康流隸體W5" pitchFamily="65" charset="-120"/>
                <a:ea typeface="華康流隸體W5" pitchFamily="65" charset="-120"/>
              </a:rPr>
              <a:t>企鵝家族  我們這一班</a:t>
            </a:r>
            <a:r>
              <a:rPr lang="en-US" altLang="zh-TW" dirty="0" smtClean="0">
                <a:solidFill>
                  <a:srgbClr val="FFFF00"/>
                </a:solidFill>
                <a:latin typeface="細明體"/>
                <a:ea typeface="細明體"/>
              </a:rPr>
              <a:t>】</a:t>
            </a:r>
            <a:endParaRPr lang="zh-TW" altLang="en-US" dirty="0">
              <a:solidFill>
                <a:srgbClr val="FFFF00"/>
              </a:solidFill>
              <a:latin typeface="華康流隸體W5" pitchFamily="65" charset="-120"/>
              <a:ea typeface="華康流隸體W5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" b="93555" l="4402" r="98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12" y="2348880"/>
            <a:ext cx="1387246" cy="1603319"/>
          </a:xfrm>
          <a:prstGeom prst="rect">
            <a:avLst/>
          </a:prstGeo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318419756"/>
              </p:ext>
            </p:extLst>
          </p:nvPr>
        </p:nvGraphicFramePr>
        <p:xfrm>
          <a:off x="1691680" y="2043987"/>
          <a:ext cx="516040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02" b="96191" l="4666" r="96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439" y="3645024"/>
            <a:ext cx="1108276" cy="120347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" b="93555" l="4402" r="98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112" y="4188518"/>
            <a:ext cx="719926" cy="83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C(3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bc">
      <a:majorFont>
        <a:latin typeface="Tahoma"/>
        <a:ea typeface="華康娃娃體W7(P)"/>
        <a:cs typeface=""/>
      </a:majorFont>
      <a:minorFont>
        <a:latin typeface="Tahoma"/>
        <a:ea typeface="華康中圓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797</Words>
  <Application>Microsoft Office PowerPoint</Application>
  <PresentationFormat>如螢幕大小 (4:3)</PresentationFormat>
  <Paragraphs>138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21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44" baseType="lpstr">
      <vt:lpstr>Adobe 繁黑體 Std B</vt:lpstr>
      <vt:lpstr>細明體</vt:lpstr>
      <vt:lpstr>華康中圓體</vt:lpstr>
      <vt:lpstr>華康少女文字W3</vt:lpstr>
      <vt:lpstr>華康少女文字W5</vt:lpstr>
      <vt:lpstr>華康少女文字W7</vt:lpstr>
      <vt:lpstr>華康少女文字W7(P)</vt:lpstr>
      <vt:lpstr>華康古印體</vt:lpstr>
      <vt:lpstr>華康古印體(P)</vt:lpstr>
      <vt:lpstr>華康兒風體W3</vt:lpstr>
      <vt:lpstr>華康娃娃體W7(P)</vt:lpstr>
      <vt:lpstr>華康流隸體</vt:lpstr>
      <vt:lpstr>華康流隸體W5</vt:lpstr>
      <vt:lpstr>華康愛情花體</vt:lpstr>
      <vt:lpstr>華康儷楷書</vt:lpstr>
      <vt:lpstr>微軟正黑體</vt:lpstr>
      <vt:lpstr>新細明體</vt:lpstr>
      <vt:lpstr>標楷體</vt:lpstr>
      <vt:lpstr>Arial</vt:lpstr>
      <vt:lpstr>Calibri</vt:lpstr>
      <vt:lpstr>Tahoma</vt:lpstr>
      <vt:lpstr>Office 佈景主題</vt:lpstr>
      <vt:lpstr>CSC(3)</vt:lpstr>
      <vt:lpstr>歡迎光臨企鵝班 學校日 103.9.13</vt:lpstr>
      <vt:lpstr>企鵝班學校日</vt:lpstr>
      <vt:lpstr>天真可愛~企鵝寶貝1-5號</vt:lpstr>
      <vt:lpstr>天真可愛~企鵝寶貝6-10</vt:lpstr>
      <vt:lpstr>天真可愛~企鵝寶貝11-15</vt:lpstr>
      <vt:lpstr>天真可愛~企鵝寶貝16-20</vt:lpstr>
      <vt:lpstr>天真可愛~企鵝寶貝21-25</vt:lpstr>
      <vt:lpstr>天真可愛~企鵝寶貝26-30</vt:lpstr>
      <vt:lpstr>【企鵝家族  我們這一班】</vt:lpstr>
      <vt:lpstr>PowerPoint 簡報</vt:lpstr>
      <vt:lpstr>【班。級。經。營】 發展任務</vt:lpstr>
      <vt:lpstr>PowerPoint 簡報</vt:lpstr>
      <vt:lpstr>PowerPoint 簡報</vt:lpstr>
      <vt:lpstr>PowerPoint 簡報</vt:lpstr>
      <vt:lpstr>PowerPoint 簡報</vt:lpstr>
      <vt:lpstr>★ 生活常規- 餐食禮儀</vt:lpstr>
      <vt:lpstr>★生活常規- 餐食禮儀</vt:lpstr>
      <vt:lpstr>★生活自理~穿脫替換衣物</vt:lpstr>
      <vt:lpstr>★  親師合作.交流</vt:lpstr>
      <vt:lpstr>PowerPoint 簡報</vt:lpstr>
      <vt:lpstr>~ 感 ★恩 ★有★ 您 ~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notebook</dc:creator>
  <cp:lastModifiedBy>user</cp:lastModifiedBy>
  <cp:revision>183</cp:revision>
  <cp:lastPrinted>2012-02-16T02:26:57Z</cp:lastPrinted>
  <dcterms:created xsi:type="dcterms:W3CDTF">2012-02-14T20:19:20Z</dcterms:created>
  <dcterms:modified xsi:type="dcterms:W3CDTF">2014-09-13T15:03:22Z</dcterms:modified>
</cp:coreProperties>
</file>