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291" r:id="rId2"/>
    <p:sldId id="295" r:id="rId3"/>
    <p:sldId id="333" r:id="rId4"/>
    <p:sldId id="290" r:id="rId5"/>
    <p:sldId id="322" r:id="rId6"/>
    <p:sldId id="294" r:id="rId7"/>
    <p:sldId id="317" r:id="rId8"/>
    <p:sldId id="319" r:id="rId9"/>
    <p:sldId id="321" r:id="rId10"/>
    <p:sldId id="325" r:id="rId11"/>
    <p:sldId id="318" r:id="rId12"/>
    <p:sldId id="331" r:id="rId13"/>
    <p:sldId id="329" r:id="rId14"/>
    <p:sldId id="323" r:id="rId15"/>
    <p:sldId id="326" r:id="rId16"/>
    <p:sldId id="324" r:id="rId17"/>
    <p:sldId id="327" r:id="rId18"/>
    <p:sldId id="306" r:id="rId19"/>
    <p:sldId id="330" r:id="rId20"/>
    <p:sldId id="308" r:id="rId21"/>
    <p:sldId id="312" r:id="rId22"/>
    <p:sldId id="320" r:id="rId23"/>
    <p:sldId id="311" r:id="rId24"/>
    <p:sldId id="302" r:id="rId25"/>
    <p:sldId id="332" r:id="rId26"/>
    <p:sldId id="303" r:id="rId27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6FCF"/>
    <a:srgbClr val="FF6600"/>
    <a:srgbClr val="FF0000"/>
    <a:srgbClr val="FF5050"/>
    <a:srgbClr val="008000"/>
    <a:srgbClr val="FF3399"/>
    <a:srgbClr val="1B0C2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5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DFAEA-D5CD-45AA-A138-D354575AACEB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F4F12C2-8765-4D05-BDE5-E2669E3B9252}">
      <dgm:prSet phldrT="[文字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zh-TW" altLang="en-US" sz="28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中班寶貝</a:t>
          </a:r>
          <a:r>
            <a:rPr lang="en-US" altLang="zh-TW" sz="28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22</a:t>
          </a:r>
          <a:r>
            <a:rPr lang="zh-TW" altLang="en-US" sz="28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人</a:t>
          </a:r>
          <a:endParaRPr lang="zh-TW" altLang="en-US" sz="2800" dirty="0">
            <a:solidFill>
              <a:schemeClr val="tx1"/>
            </a:solidFill>
          </a:endParaRPr>
        </a:p>
      </dgm:t>
    </dgm:pt>
    <dgm:pt modelId="{EA091943-90EB-44BD-BAEF-A7A678F2A731}" type="parTrans" cxnId="{F5E62F87-F95C-42FB-9199-B7A69124BF33}">
      <dgm:prSet/>
      <dgm:spPr/>
      <dgm:t>
        <a:bodyPr/>
        <a:lstStyle/>
        <a:p>
          <a:endParaRPr lang="zh-TW" altLang="en-US"/>
        </a:p>
      </dgm:t>
    </dgm:pt>
    <dgm:pt modelId="{18319A69-BE2E-4747-A914-96D1BD3B1751}" type="sibTrans" cxnId="{F5E62F87-F95C-42FB-9199-B7A69124BF33}">
      <dgm:prSet/>
      <dgm:spPr/>
      <dgm:t>
        <a:bodyPr/>
        <a:lstStyle/>
        <a:p>
          <a:endParaRPr lang="zh-TW" altLang="en-US"/>
        </a:p>
      </dgm:t>
    </dgm:pt>
    <dgm:pt modelId="{FF4AC75D-35E0-42C5-B5B4-E799B4D7C264}">
      <dgm:prSet phldrT="[文字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rtl="0"/>
          <a:r>
            <a:rPr lang="zh-TW" altLang="en-US" sz="28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小班寶貝</a:t>
          </a:r>
          <a:r>
            <a:rPr lang="en-US" altLang="zh-TW" sz="28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5</a:t>
          </a:r>
          <a:r>
            <a:rPr lang="zh-TW" altLang="en-US" sz="28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人</a:t>
          </a:r>
          <a:endParaRPr lang="zh-TW" altLang="en-US" sz="2800" dirty="0" smtClean="0">
            <a:solidFill>
              <a:schemeClr val="tx1"/>
            </a:solidFill>
            <a:latin typeface="+mj-lt"/>
            <a:ea typeface="+mj-ea"/>
            <a:cs typeface="+mj-cs"/>
          </a:endParaRPr>
        </a:p>
      </dgm:t>
    </dgm:pt>
    <dgm:pt modelId="{4EBB7C34-1133-4C4F-85B3-D263CD0CD853}" type="parTrans" cxnId="{039E0D8E-6E36-4106-9C07-F9EB55438DAF}">
      <dgm:prSet/>
      <dgm:spPr/>
      <dgm:t>
        <a:bodyPr/>
        <a:lstStyle/>
        <a:p>
          <a:endParaRPr lang="zh-TW" altLang="en-US"/>
        </a:p>
      </dgm:t>
    </dgm:pt>
    <dgm:pt modelId="{4C6B2268-0E44-4E3D-B44B-043E4E2B18AD}" type="sibTrans" cxnId="{039E0D8E-6E36-4106-9C07-F9EB55438DAF}">
      <dgm:prSet/>
      <dgm:spPr/>
      <dgm:t>
        <a:bodyPr/>
        <a:lstStyle/>
        <a:p>
          <a:endParaRPr lang="zh-TW" altLang="en-US"/>
        </a:p>
      </dgm:t>
    </dgm:pt>
    <dgm:pt modelId="{37F5F7BF-DBEF-425D-94DE-D6F5C8239966}">
      <dgm:prSet phldrT="[文字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0"/>
          <a:r>
            <a:rPr lang="zh-TW" altLang="en-US" sz="28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男生</a:t>
          </a:r>
          <a:r>
            <a:rPr lang="en-US" altLang="zh-TW" sz="28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12</a:t>
          </a:r>
          <a:r>
            <a:rPr lang="zh-TW" altLang="en-US" sz="28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人</a:t>
          </a:r>
          <a:endParaRPr lang="zh-TW" altLang="en-US" sz="2800" dirty="0" smtClean="0">
            <a:solidFill>
              <a:schemeClr val="tx1"/>
            </a:solidFill>
            <a:latin typeface="+mj-lt"/>
            <a:ea typeface="+mj-ea"/>
            <a:cs typeface="+mj-cs"/>
          </a:endParaRPr>
        </a:p>
      </dgm:t>
    </dgm:pt>
    <dgm:pt modelId="{4360A121-08EB-4220-B060-C29A4280AD13}" type="parTrans" cxnId="{0A87E1FC-DF49-42EA-850E-9CDAB8B0D6F0}">
      <dgm:prSet/>
      <dgm:spPr/>
      <dgm:t>
        <a:bodyPr/>
        <a:lstStyle/>
        <a:p>
          <a:endParaRPr lang="zh-TW" altLang="en-US"/>
        </a:p>
      </dgm:t>
    </dgm:pt>
    <dgm:pt modelId="{132AA73D-CE43-4DB0-9DF9-319DAB6018C9}" type="sibTrans" cxnId="{0A87E1FC-DF49-42EA-850E-9CDAB8B0D6F0}">
      <dgm:prSet/>
      <dgm:spPr/>
      <dgm:t>
        <a:bodyPr/>
        <a:lstStyle/>
        <a:p>
          <a:endParaRPr lang="zh-TW" altLang="en-US"/>
        </a:p>
      </dgm:t>
    </dgm:pt>
    <dgm:pt modelId="{41A728E2-BAE0-4364-AFEC-A84405781B64}">
      <dgm:prSet phldrT="[文字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pPr rtl="0"/>
          <a:r>
            <a:rPr lang="zh-TW" altLang="en-US" sz="28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女生</a:t>
          </a:r>
          <a:r>
            <a:rPr lang="en-US" altLang="zh-TW" sz="28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10</a:t>
          </a:r>
          <a:r>
            <a:rPr lang="zh-TW" altLang="en-US" sz="28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人</a:t>
          </a:r>
        </a:p>
      </dgm:t>
    </dgm:pt>
    <dgm:pt modelId="{7A2E388B-EC8E-422D-A72C-753C7DB42AFC}" type="parTrans" cxnId="{F61E6FA9-8544-4589-9694-E277FA2DD342}">
      <dgm:prSet/>
      <dgm:spPr/>
      <dgm:t>
        <a:bodyPr/>
        <a:lstStyle/>
        <a:p>
          <a:endParaRPr lang="zh-TW" altLang="en-US"/>
        </a:p>
      </dgm:t>
    </dgm:pt>
    <dgm:pt modelId="{851F9A42-0DD6-4192-BBB6-94676C19BE85}" type="sibTrans" cxnId="{F61E6FA9-8544-4589-9694-E277FA2DD342}">
      <dgm:prSet/>
      <dgm:spPr/>
      <dgm:t>
        <a:bodyPr/>
        <a:lstStyle/>
        <a:p>
          <a:endParaRPr lang="zh-TW" altLang="en-US"/>
        </a:p>
      </dgm:t>
    </dgm:pt>
    <dgm:pt modelId="{E14292A0-5F69-44FF-8AFB-5C3691767871}" type="pres">
      <dgm:prSet presAssocID="{C3ADFAEA-D5CD-45AA-A138-D354575AACE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B2FD7C9-1A68-49AC-809A-992F5C35D532}" type="pres">
      <dgm:prSet presAssocID="{C3ADFAEA-D5CD-45AA-A138-D354575AACEB}" presName="diamond" presStyleLbl="bgShp" presStyleIdx="0" presStyleCnt="1" custLinFactNeighborX="-2112" custLinFactNeighborY="-13450"/>
      <dgm:spPr>
        <a:solidFill>
          <a:srgbClr val="FF6FCF"/>
        </a:solidFill>
      </dgm:spPr>
      <dgm:t>
        <a:bodyPr/>
        <a:lstStyle/>
        <a:p>
          <a:endParaRPr lang="zh-TW" altLang="en-US"/>
        </a:p>
      </dgm:t>
    </dgm:pt>
    <dgm:pt modelId="{CF4B28C1-21F3-41A0-B206-7BAE26893918}" type="pres">
      <dgm:prSet presAssocID="{C3ADFAEA-D5CD-45AA-A138-D354575AAC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A835B3-798C-4FDD-96F6-DD3EDB23C718}" type="pres">
      <dgm:prSet presAssocID="{C3ADFAEA-D5CD-45AA-A138-D354575AACE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800621-8BDA-4BB4-9398-50F52FF5B629}" type="pres">
      <dgm:prSet presAssocID="{C3ADFAEA-D5CD-45AA-A138-D354575AAC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35CB15-6555-4C31-BBC4-C9335C1BC904}" type="pres">
      <dgm:prSet presAssocID="{C3ADFAEA-D5CD-45AA-A138-D354575AAC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D2FAD8-E24B-429E-A2AD-7E42AAEA96D4}" type="presOf" srcId="{37F5F7BF-DBEF-425D-94DE-D6F5C8239966}" destId="{63800621-8BDA-4BB4-9398-50F52FF5B629}" srcOrd="0" destOrd="0" presId="urn:microsoft.com/office/officeart/2005/8/layout/matrix3"/>
    <dgm:cxn modelId="{8BF89EFD-CA59-470F-B372-5D2957160EEF}" type="presOf" srcId="{41A728E2-BAE0-4364-AFEC-A84405781B64}" destId="{6135CB15-6555-4C31-BBC4-C9335C1BC904}" srcOrd="0" destOrd="0" presId="urn:microsoft.com/office/officeart/2005/8/layout/matrix3"/>
    <dgm:cxn modelId="{0A87E1FC-DF49-42EA-850E-9CDAB8B0D6F0}" srcId="{C3ADFAEA-D5CD-45AA-A138-D354575AACEB}" destId="{37F5F7BF-DBEF-425D-94DE-D6F5C8239966}" srcOrd="2" destOrd="0" parTransId="{4360A121-08EB-4220-B060-C29A4280AD13}" sibTransId="{132AA73D-CE43-4DB0-9DF9-319DAB6018C9}"/>
    <dgm:cxn modelId="{F61E6FA9-8544-4589-9694-E277FA2DD342}" srcId="{C3ADFAEA-D5CD-45AA-A138-D354575AACEB}" destId="{41A728E2-BAE0-4364-AFEC-A84405781B64}" srcOrd="3" destOrd="0" parTransId="{7A2E388B-EC8E-422D-A72C-753C7DB42AFC}" sibTransId="{851F9A42-0DD6-4192-BBB6-94676C19BE85}"/>
    <dgm:cxn modelId="{E139F013-5513-4D83-BC91-BBC86686E793}" type="presOf" srcId="{FF4AC75D-35E0-42C5-B5B4-E799B4D7C264}" destId="{EDA835B3-798C-4FDD-96F6-DD3EDB23C718}" srcOrd="0" destOrd="0" presId="urn:microsoft.com/office/officeart/2005/8/layout/matrix3"/>
    <dgm:cxn modelId="{93F2DA24-7EB9-43AA-8F72-A877E18623C8}" type="presOf" srcId="{EF4F12C2-8765-4D05-BDE5-E2669E3B9252}" destId="{CF4B28C1-21F3-41A0-B206-7BAE26893918}" srcOrd="0" destOrd="0" presId="urn:microsoft.com/office/officeart/2005/8/layout/matrix3"/>
    <dgm:cxn modelId="{87C70312-AFFB-4CFF-B963-A99F060CDA63}" type="presOf" srcId="{C3ADFAEA-D5CD-45AA-A138-D354575AACEB}" destId="{E14292A0-5F69-44FF-8AFB-5C3691767871}" srcOrd="0" destOrd="0" presId="urn:microsoft.com/office/officeart/2005/8/layout/matrix3"/>
    <dgm:cxn modelId="{F5E62F87-F95C-42FB-9199-B7A69124BF33}" srcId="{C3ADFAEA-D5CD-45AA-A138-D354575AACEB}" destId="{EF4F12C2-8765-4D05-BDE5-E2669E3B9252}" srcOrd="0" destOrd="0" parTransId="{EA091943-90EB-44BD-BAEF-A7A678F2A731}" sibTransId="{18319A69-BE2E-4747-A914-96D1BD3B1751}"/>
    <dgm:cxn modelId="{039E0D8E-6E36-4106-9C07-F9EB55438DAF}" srcId="{C3ADFAEA-D5CD-45AA-A138-D354575AACEB}" destId="{FF4AC75D-35E0-42C5-B5B4-E799B4D7C264}" srcOrd="1" destOrd="0" parTransId="{4EBB7C34-1133-4C4F-85B3-D263CD0CD853}" sibTransId="{4C6B2268-0E44-4E3D-B44B-043E4E2B18AD}"/>
    <dgm:cxn modelId="{1B6093B9-A45F-4F5F-90B5-8241DB9B2CE9}" type="presParOf" srcId="{E14292A0-5F69-44FF-8AFB-5C3691767871}" destId="{7B2FD7C9-1A68-49AC-809A-992F5C35D532}" srcOrd="0" destOrd="0" presId="urn:microsoft.com/office/officeart/2005/8/layout/matrix3"/>
    <dgm:cxn modelId="{6C044461-C789-4C2A-B62F-422D0E538D28}" type="presParOf" srcId="{E14292A0-5F69-44FF-8AFB-5C3691767871}" destId="{CF4B28C1-21F3-41A0-B206-7BAE26893918}" srcOrd="1" destOrd="0" presId="urn:microsoft.com/office/officeart/2005/8/layout/matrix3"/>
    <dgm:cxn modelId="{03239582-C9D2-49A1-9D60-A41F6DCF330E}" type="presParOf" srcId="{E14292A0-5F69-44FF-8AFB-5C3691767871}" destId="{EDA835B3-798C-4FDD-96F6-DD3EDB23C718}" srcOrd="2" destOrd="0" presId="urn:microsoft.com/office/officeart/2005/8/layout/matrix3"/>
    <dgm:cxn modelId="{2F2B6EB0-99AB-43A1-9A70-E9D8AA652E71}" type="presParOf" srcId="{E14292A0-5F69-44FF-8AFB-5C3691767871}" destId="{63800621-8BDA-4BB4-9398-50F52FF5B629}" srcOrd="3" destOrd="0" presId="urn:microsoft.com/office/officeart/2005/8/layout/matrix3"/>
    <dgm:cxn modelId="{418EE326-B539-4C3B-9AE2-39B1FFBEA3C1}" type="presParOf" srcId="{E14292A0-5F69-44FF-8AFB-5C3691767871}" destId="{6135CB15-6555-4C31-BBC4-C9335C1BC90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B9863-27A9-D244-9198-D58728073685}" type="doc">
      <dgm:prSet loTypeId="urn:microsoft.com/office/officeart/2005/8/layout/radial6" loCatId="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EBF4DFB8-F35D-764E-AD78-243898F0C89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學習活動</a:t>
          </a:r>
          <a:endParaRPr lang="zh-TW" altLang="en-US" dirty="0">
            <a:solidFill>
              <a:schemeClr val="tx1"/>
            </a:solidFill>
          </a:endParaRPr>
        </a:p>
      </dgm:t>
    </dgm:pt>
    <dgm:pt modelId="{91CF1FB2-FB9F-D04B-8A34-0DBF6A5B56B4}" type="parTrans" cxnId="{F0A1B092-20B8-A54E-8199-F70C2E7D71E0}">
      <dgm:prSet/>
      <dgm:spPr/>
      <dgm:t>
        <a:bodyPr/>
        <a:lstStyle/>
        <a:p>
          <a:endParaRPr lang="zh-TW" altLang="en-US"/>
        </a:p>
      </dgm:t>
    </dgm:pt>
    <dgm:pt modelId="{8DF2981B-29AA-FA49-B549-8098229DA9AD}" type="sibTrans" cxnId="{F0A1B092-20B8-A54E-8199-F70C2E7D71E0}">
      <dgm:prSet/>
      <dgm:spPr/>
      <dgm:t>
        <a:bodyPr/>
        <a:lstStyle/>
        <a:p>
          <a:endParaRPr lang="zh-TW" altLang="en-US"/>
        </a:p>
      </dgm:t>
    </dgm:pt>
    <dgm:pt modelId="{A6A655F8-7678-D240-B670-FC8012A0A32F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ysClr val="windowText" lastClr="000000"/>
              </a:solidFill>
            </a:rPr>
            <a:t>一日</a:t>
          </a:r>
          <a:endParaRPr lang="en-US" altLang="zh-TW" sz="2400" dirty="0" smtClean="0">
            <a:solidFill>
              <a:sysClr val="windowText" lastClr="000000"/>
            </a:solidFill>
          </a:endParaRPr>
        </a:p>
        <a:p>
          <a:r>
            <a:rPr lang="zh-TW" altLang="en-US" sz="2400" dirty="0" smtClean="0">
              <a:solidFill>
                <a:sysClr val="windowText" lastClr="000000"/>
              </a:solidFill>
            </a:rPr>
            <a:t>  作息</a:t>
          </a:r>
          <a:endParaRPr lang="zh-TW" altLang="en-US" sz="2400" dirty="0">
            <a:solidFill>
              <a:sysClr val="windowText" lastClr="000000"/>
            </a:solidFill>
          </a:endParaRPr>
        </a:p>
      </dgm:t>
    </dgm:pt>
    <dgm:pt modelId="{907D7AD6-8A64-CF47-9FC9-D31D216904CD}" type="parTrans" cxnId="{8F6D31FD-4FCE-AC46-B39B-20DEBCC2FE81}">
      <dgm:prSet/>
      <dgm:spPr/>
      <dgm:t>
        <a:bodyPr/>
        <a:lstStyle/>
        <a:p>
          <a:endParaRPr lang="zh-TW" altLang="en-US"/>
        </a:p>
      </dgm:t>
    </dgm:pt>
    <dgm:pt modelId="{4B08FD51-8608-B549-950C-9F5AC9981ACC}" type="sibTrans" cxnId="{8F6D31FD-4FCE-AC46-B39B-20DEBCC2FE81}">
      <dgm:prSet/>
      <dgm:spPr/>
      <dgm:t>
        <a:bodyPr/>
        <a:lstStyle/>
        <a:p>
          <a:endParaRPr lang="zh-TW" altLang="en-US"/>
        </a:p>
      </dgm:t>
    </dgm:pt>
    <dgm:pt modelId="{F4AD9849-F390-9948-9E6E-87190D170C3D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ysClr val="windowText" lastClr="000000"/>
              </a:solidFill>
            </a:rPr>
            <a:t>快樂 晨光</a:t>
          </a:r>
          <a:endParaRPr lang="zh-TW" altLang="en-US" sz="2400" dirty="0">
            <a:solidFill>
              <a:sysClr val="windowText" lastClr="000000"/>
            </a:solidFill>
          </a:endParaRPr>
        </a:p>
      </dgm:t>
    </dgm:pt>
    <dgm:pt modelId="{AD8A66D9-C0B8-3C49-9396-5B2CA93F85AB}" type="parTrans" cxnId="{63D389E9-96FC-504D-9F08-4D97288E40E7}">
      <dgm:prSet/>
      <dgm:spPr/>
      <dgm:t>
        <a:bodyPr/>
        <a:lstStyle/>
        <a:p>
          <a:endParaRPr lang="zh-TW" altLang="en-US"/>
        </a:p>
      </dgm:t>
    </dgm:pt>
    <dgm:pt modelId="{6862CE0E-6497-C94B-928E-52C7B82EB701}" type="sibTrans" cxnId="{63D389E9-96FC-504D-9F08-4D97288E40E7}">
      <dgm:prSet/>
      <dgm:spPr/>
      <dgm:t>
        <a:bodyPr/>
        <a:lstStyle/>
        <a:p>
          <a:endParaRPr lang="zh-TW" altLang="en-US"/>
        </a:p>
      </dgm:t>
    </dgm:pt>
    <dgm:pt modelId="{2E786B73-68BD-B049-A4A9-B2627FCC7E72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</a:rPr>
            <a:t>主題</a:t>
          </a:r>
          <a:endParaRPr lang="en-US" altLang="zh-TW" sz="2400" dirty="0" smtClean="0">
            <a:solidFill>
              <a:schemeClr val="tx1"/>
            </a:solidFill>
          </a:endParaRPr>
        </a:p>
        <a:p>
          <a:r>
            <a:rPr lang="zh-TW" altLang="en-US" sz="2400" dirty="0" smtClean="0">
              <a:solidFill>
                <a:schemeClr val="tx1"/>
              </a:solidFill>
            </a:rPr>
            <a:t>探索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06E57B51-1858-154E-A402-F84FC3E33D22}" type="parTrans" cxnId="{E3A4DA62-85A5-0543-9A9F-D6E7662C1D11}">
      <dgm:prSet/>
      <dgm:spPr/>
      <dgm:t>
        <a:bodyPr/>
        <a:lstStyle/>
        <a:p>
          <a:endParaRPr lang="zh-TW" altLang="en-US"/>
        </a:p>
      </dgm:t>
    </dgm:pt>
    <dgm:pt modelId="{50E4F2FB-6FE8-874C-946C-4F589A3DEC24}" type="sibTrans" cxnId="{E3A4DA62-85A5-0543-9A9F-D6E7662C1D11}">
      <dgm:prSet/>
      <dgm:spPr/>
      <dgm:t>
        <a:bodyPr/>
        <a:lstStyle/>
        <a:p>
          <a:endParaRPr lang="zh-TW" altLang="en-US"/>
        </a:p>
      </dgm:t>
    </dgm:pt>
    <dgm:pt modelId="{270432CB-ADE5-3A4A-A45F-50D60664F8D4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</a:rPr>
            <a:t>閱讀</a:t>
          </a:r>
          <a:endParaRPr lang="en-US" altLang="zh-TW" sz="2400" dirty="0" smtClean="0">
            <a:solidFill>
              <a:schemeClr val="tx1"/>
            </a:solidFill>
          </a:endParaRPr>
        </a:p>
        <a:p>
          <a:r>
            <a:rPr lang="zh-TW" altLang="en-US" sz="2400" dirty="0" smtClean="0">
              <a:solidFill>
                <a:schemeClr val="tx1"/>
              </a:solidFill>
            </a:rPr>
            <a:t>下午茶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95C9179A-D649-C64A-AF05-D749E975F885}" type="parTrans" cxnId="{DE1B2272-D9B6-2949-99F9-92CAE96C6860}">
      <dgm:prSet/>
      <dgm:spPr/>
      <dgm:t>
        <a:bodyPr/>
        <a:lstStyle/>
        <a:p>
          <a:endParaRPr lang="zh-TW" altLang="en-US"/>
        </a:p>
      </dgm:t>
    </dgm:pt>
    <dgm:pt modelId="{31B3B708-9A87-9146-B4A9-24D2601BBFE7}" type="sibTrans" cxnId="{DE1B2272-D9B6-2949-99F9-92CAE96C6860}">
      <dgm:prSet/>
      <dgm:spPr/>
      <dgm:t>
        <a:bodyPr/>
        <a:lstStyle/>
        <a:p>
          <a:endParaRPr lang="zh-TW" altLang="en-US"/>
        </a:p>
      </dgm:t>
    </dgm:pt>
    <dgm:pt modelId="{F236A3FA-D851-4F85-9FCF-A87A79615359}">
      <dgm:prSet phldrT="[文字]" custRadScaleRad="96670" custRadScaleInc="-62617"/>
      <dgm:spPr/>
      <dgm:t>
        <a:bodyPr/>
        <a:lstStyle/>
        <a:p>
          <a:endParaRPr lang="zh-TW" altLang="en-US"/>
        </a:p>
      </dgm:t>
    </dgm:pt>
    <dgm:pt modelId="{2D5DC2B2-1246-4F99-AD3D-997BCECB017F}" type="parTrans" cxnId="{6D145E77-9558-4CC5-B76B-193CA53E1721}">
      <dgm:prSet/>
      <dgm:spPr/>
      <dgm:t>
        <a:bodyPr/>
        <a:lstStyle/>
        <a:p>
          <a:endParaRPr lang="zh-TW" altLang="en-US"/>
        </a:p>
      </dgm:t>
    </dgm:pt>
    <dgm:pt modelId="{7E21BCD0-AA87-49D7-9582-606305A05B00}" type="sibTrans" cxnId="{6D145E77-9558-4CC5-B76B-193CA53E1721}">
      <dgm:prSet/>
      <dgm:spPr/>
      <dgm:t>
        <a:bodyPr/>
        <a:lstStyle/>
        <a:p>
          <a:endParaRPr lang="zh-TW" altLang="en-US"/>
        </a:p>
      </dgm:t>
    </dgm:pt>
    <dgm:pt modelId="{0D170D05-E560-4AFF-975B-3D1B2C2E69B3}">
      <dgm:prSet phldrT="[文字]" custRadScaleRad="96670" custRadScaleInc="-62617"/>
      <dgm:spPr/>
      <dgm:t>
        <a:bodyPr/>
        <a:lstStyle/>
        <a:p>
          <a:endParaRPr lang="zh-TW" altLang="en-US"/>
        </a:p>
      </dgm:t>
    </dgm:pt>
    <dgm:pt modelId="{A0B6D2E3-ECAB-4ADA-8B8F-3350CD4F5246}" type="parTrans" cxnId="{5B04FABA-6DE4-4451-BAF3-6B39EF676223}">
      <dgm:prSet/>
      <dgm:spPr/>
      <dgm:t>
        <a:bodyPr/>
        <a:lstStyle/>
        <a:p>
          <a:endParaRPr lang="zh-TW" altLang="en-US"/>
        </a:p>
      </dgm:t>
    </dgm:pt>
    <dgm:pt modelId="{35952F8C-BBE4-49FC-978E-8915827D11F9}" type="sibTrans" cxnId="{5B04FABA-6DE4-4451-BAF3-6B39EF676223}">
      <dgm:prSet/>
      <dgm:spPr/>
      <dgm:t>
        <a:bodyPr/>
        <a:lstStyle/>
        <a:p>
          <a:endParaRPr lang="zh-TW" altLang="en-US"/>
        </a:p>
      </dgm:t>
    </dgm:pt>
    <dgm:pt modelId="{397B0762-C030-464C-95B5-6B247828B1C7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角落活動</a:t>
          </a:r>
          <a:endParaRPr lang="zh-TW" altLang="en-US" dirty="0"/>
        </a:p>
      </dgm:t>
    </dgm:pt>
    <dgm:pt modelId="{9AC4475A-8D94-4670-988E-CE839129D183}" type="parTrans" cxnId="{96A9C4C4-9FAC-4A49-A312-D510BF2377F8}">
      <dgm:prSet/>
      <dgm:spPr/>
      <dgm:t>
        <a:bodyPr/>
        <a:lstStyle/>
        <a:p>
          <a:endParaRPr lang="zh-TW" altLang="en-US"/>
        </a:p>
      </dgm:t>
    </dgm:pt>
    <dgm:pt modelId="{8520F107-C2AF-4666-8E11-FA440085C05D}" type="sibTrans" cxnId="{96A9C4C4-9FAC-4A49-A312-D510BF2377F8}">
      <dgm:prSet/>
      <dgm:spPr/>
      <dgm:t>
        <a:bodyPr/>
        <a:lstStyle/>
        <a:p>
          <a:endParaRPr lang="zh-TW" altLang="en-US"/>
        </a:p>
      </dgm:t>
    </dgm:pt>
    <dgm:pt modelId="{2D2F1759-D543-4061-B7CC-C1AA7797CB68}">
      <dgm:prSet/>
      <dgm:spPr>
        <a:gradFill rotWithShape="0">
          <a:gsLst>
            <a:gs pos="85000">
              <a:srgbClr val="467DC4"/>
            </a:gs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</a:gra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教學計畫</a:t>
          </a:r>
          <a:endParaRPr lang="zh-TW" altLang="en-US" dirty="0"/>
        </a:p>
      </dgm:t>
    </dgm:pt>
    <dgm:pt modelId="{031894AB-19AB-47CB-B3A5-2B65DB03AE36}" type="parTrans" cxnId="{6476084D-D0D7-4EC9-8947-7129E0D8FB40}">
      <dgm:prSet/>
      <dgm:spPr/>
      <dgm:t>
        <a:bodyPr/>
        <a:lstStyle/>
        <a:p>
          <a:endParaRPr lang="zh-TW" altLang="en-US"/>
        </a:p>
      </dgm:t>
    </dgm:pt>
    <dgm:pt modelId="{D24898B5-28AB-40EE-959A-4961AD17145C}" type="sibTrans" cxnId="{6476084D-D0D7-4EC9-8947-7129E0D8FB40}">
      <dgm:prSet/>
      <dgm:spPr/>
      <dgm:t>
        <a:bodyPr/>
        <a:lstStyle/>
        <a:p>
          <a:endParaRPr lang="zh-TW" altLang="en-US"/>
        </a:p>
      </dgm:t>
    </dgm:pt>
    <dgm:pt modelId="{1FF77812-323E-4380-B0A7-609942945C21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榮譽獎勵</a:t>
          </a:r>
          <a:endParaRPr lang="zh-TW" altLang="en-US" dirty="0"/>
        </a:p>
      </dgm:t>
    </dgm:pt>
    <dgm:pt modelId="{680AAB66-FF45-419D-89B4-E189C2086F7F}" type="parTrans" cxnId="{8DDD5460-C672-4784-8A27-F8951EFC9E4F}">
      <dgm:prSet/>
      <dgm:spPr/>
      <dgm:t>
        <a:bodyPr/>
        <a:lstStyle/>
        <a:p>
          <a:endParaRPr lang="zh-TW" altLang="en-US"/>
        </a:p>
      </dgm:t>
    </dgm:pt>
    <dgm:pt modelId="{356531B0-68BC-4AF4-AB8F-11347E34C8A2}" type="sibTrans" cxnId="{8DDD5460-C672-4784-8A27-F8951EFC9E4F}">
      <dgm:prSet/>
      <dgm:spPr/>
      <dgm:t>
        <a:bodyPr/>
        <a:lstStyle/>
        <a:p>
          <a:endParaRPr lang="zh-TW" altLang="en-US"/>
        </a:p>
      </dgm:t>
    </dgm:pt>
    <dgm:pt modelId="{D013E602-272C-417A-A016-DCDF8F65EBD3}">
      <dgm:prSet/>
      <dgm:spPr/>
      <dgm:t>
        <a:bodyPr/>
        <a:lstStyle/>
        <a:p>
          <a:endParaRPr lang="zh-TW" altLang="en-US"/>
        </a:p>
      </dgm:t>
    </dgm:pt>
    <dgm:pt modelId="{B712188D-0DD9-46F9-BA8A-38C8430970B4}" type="parTrans" cxnId="{31AE4EC1-FBBA-4BC7-8B55-DFD622B66DF5}">
      <dgm:prSet/>
      <dgm:spPr/>
      <dgm:t>
        <a:bodyPr/>
        <a:lstStyle/>
        <a:p>
          <a:endParaRPr lang="zh-TW" altLang="en-US"/>
        </a:p>
      </dgm:t>
    </dgm:pt>
    <dgm:pt modelId="{D1C1A017-82EE-4939-B1D8-956252AF1413}" type="sibTrans" cxnId="{31AE4EC1-FBBA-4BC7-8B55-DFD622B66DF5}">
      <dgm:prSet/>
      <dgm:spPr/>
      <dgm:t>
        <a:bodyPr/>
        <a:lstStyle/>
        <a:p>
          <a:endParaRPr lang="zh-TW" altLang="en-US"/>
        </a:p>
      </dgm:t>
    </dgm:pt>
    <dgm:pt modelId="{34BC3662-08CC-FA4A-9CB3-B1EA894A99F4}" type="pres">
      <dgm:prSet presAssocID="{F9EB9863-27A9-D244-9198-D58728073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B9B9D2-3C76-9843-B76E-EA3F5D45222E}" type="pres">
      <dgm:prSet presAssocID="{EBF4DFB8-F35D-764E-AD78-243898F0C895}" presName="centerShape" presStyleLbl="node0" presStyleIdx="0" presStyleCnt="1" custLinFactNeighborX="1893" custLinFactNeighborY="-1893"/>
      <dgm:spPr/>
      <dgm:t>
        <a:bodyPr/>
        <a:lstStyle/>
        <a:p>
          <a:endParaRPr lang="zh-TW" altLang="en-US"/>
        </a:p>
      </dgm:t>
    </dgm:pt>
    <dgm:pt modelId="{3EECF520-C44A-2A4D-AA47-A9911112B942}" type="pres">
      <dgm:prSet presAssocID="{A6A655F8-7678-D240-B670-FC8012A0A32F}" presName="node" presStyleLbl="node1" presStyleIdx="0" presStyleCnt="7" custRadScaleRad="99498" custRadScaleInc="121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2EB92D-1893-4547-B198-D94D500B57B6}" type="pres">
      <dgm:prSet presAssocID="{A6A655F8-7678-D240-B670-FC8012A0A32F}" presName="dummy" presStyleCnt="0"/>
      <dgm:spPr/>
      <dgm:t>
        <a:bodyPr/>
        <a:lstStyle/>
        <a:p>
          <a:endParaRPr lang="zh-TW" altLang="en-US"/>
        </a:p>
      </dgm:t>
    </dgm:pt>
    <dgm:pt modelId="{4C6158D3-86C6-8248-9E8B-D2D86589AE06}" type="pres">
      <dgm:prSet presAssocID="{4B08FD51-8608-B549-950C-9F5AC9981ACC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319032C7-818A-DB4C-86ED-D193C231F1D8}" type="pres">
      <dgm:prSet presAssocID="{F4AD9849-F390-9948-9E6E-87190D170C3D}" presName="node" presStyleLbl="node1" presStyleIdx="1" presStyleCnt="7" custRadScaleRad="106198" custRadScaleInc="164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1E1174-8111-A848-8BB4-B3B996B6EA5C}" type="pres">
      <dgm:prSet presAssocID="{F4AD9849-F390-9948-9E6E-87190D170C3D}" presName="dummy" presStyleCnt="0"/>
      <dgm:spPr/>
      <dgm:t>
        <a:bodyPr/>
        <a:lstStyle/>
        <a:p>
          <a:endParaRPr lang="zh-TW" altLang="en-US"/>
        </a:p>
      </dgm:t>
    </dgm:pt>
    <dgm:pt modelId="{CEDD41C1-0F2F-1A4A-A3A2-25AD866B3577}" type="pres">
      <dgm:prSet presAssocID="{6862CE0E-6497-C94B-928E-52C7B82EB701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08C5284E-3EF3-7C42-8DD0-14A44F7C311E}" type="pres">
      <dgm:prSet presAssocID="{2E786B73-68BD-B049-A4A9-B2627FCC7E72}" presName="node" presStyleLbl="node1" presStyleIdx="2" presStyleCnt="7" custScaleX="100756" custScaleY="92466" custRadScaleRad="102102" custRadScaleInc="-151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0CFF1C-030A-CD42-A809-FB63BC84345C}" type="pres">
      <dgm:prSet presAssocID="{2E786B73-68BD-B049-A4A9-B2627FCC7E72}" presName="dummy" presStyleCnt="0"/>
      <dgm:spPr/>
      <dgm:t>
        <a:bodyPr/>
        <a:lstStyle/>
        <a:p>
          <a:endParaRPr lang="zh-TW" altLang="en-US"/>
        </a:p>
      </dgm:t>
    </dgm:pt>
    <dgm:pt modelId="{29157E24-1BF6-5E40-B59C-409020A80444}" type="pres">
      <dgm:prSet presAssocID="{50E4F2FB-6FE8-874C-946C-4F589A3DEC24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DCBFFB01-D62D-4A31-BF3C-B184FDE65516}" type="pres">
      <dgm:prSet presAssocID="{397B0762-C030-464C-95B5-6B247828B1C7}" presName="node" presStyleLbl="node1" presStyleIdx="3" presStyleCnt="7" custRadScaleRad="101355" custRadScaleInc="-513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21A0E3-EFF1-4D21-B2C3-C78BCAEAB35E}" type="pres">
      <dgm:prSet presAssocID="{397B0762-C030-464C-95B5-6B247828B1C7}" presName="dummy" presStyleCnt="0"/>
      <dgm:spPr/>
      <dgm:t>
        <a:bodyPr/>
        <a:lstStyle/>
        <a:p>
          <a:endParaRPr lang="zh-TW" altLang="en-US"/>
        </a:p>
      </dgm:t>
    </dgm:pt>
    <dgm:pt modelId="{DC9E7180-5FAF-4A31-B7A0-773379B014E6}" type="pres">
      <dgm:prSet presAssocID="{8520F107-C2AF-4666-8E11-FA440085C05D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BA4BE57B-601D-A642-86C7-58E5F89876A5}" type="pres">
      <dgm:prSet presAssocID="{270432CB-ADE5-3A4A-A45F-50D60664F8D4}" presName="node" presStyleLbl="node1" presStyleIdx="4" presStyleCnt="7" custScaleX="109230" custScaleY="104264" custRadScaleRad="103556" custRadScaleInc="-246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F90F7-485F-AE4F-981B-DAF313B16E43}" type="pres">
      <dgm:prSet presAssocID="{270432CB-ADE5-3A4A-A45F-50D60664F8D4}" presName="dummy" presStyleCnt="0"/>
      <dgm:spPr/>
      <dgm:t>
        <a:bodyPr/>
        <a:lstStyle/>
        <a:p>
          <a:endParaRPr lang="zh-TW" altLang="en-US"/>
        </a:p>
      </dgm:t>
    </dgm:pt>
    <dgm:pt modelId="{283E9D6D-4CDD-294E-B3EB-B44C9846CA09}" type="pres">
      <dgm:prSet presAssocID="{31B3B708-9A87-9146-B4A9-24D2601BBFE7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BAA60C0C-D604-4AC1-A34C-F742145F2DD5}" type="pres">
      <dgm:prSet presAssocID="{2D2F1759-D543-4061-B7CC-C1AA7797CB68}" presName="node" presStyleLbl="node1" presStyleIdx="5" presStyleCnt="7" custRadScaleRad="97729" custRadScaleInc="-33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04BBF8-69D3-4716-BB83-54F69349AFF5}" type="pres">
      <dgm:prSet presAssocID="{2D2F1759-D543-4061-B7CC-C1AA7797CB68}" presName="dummy" presStyleCnt="0"/>
      <dgm:spPr/>
    </dgm:pt>
    <dgm:pt modelId="{4DBAB7D8-6D7C-4A19-A8D0-DA10A6B6DA74}" type="pres">
      <dgm:prSet presAssocID="{D24898B5-28AB-40EE-959A-4961AD17145C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8E32DE5-ADC1-4CB1-AB11-9003D4BB0D4E}" type="pres">
      <dgm:prSet presAssocID="{1FF77812-323E-4380-B0A7-609942945C21}" presName="node" presStyleLbl="node1" presStyleIdx="6" presStyleCnt="7" custRadScaleRad="100419" custRadScaleInc="-217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2684EE-6DBB-43D0-8B6A-B49E91506044}" type="pres">
      <dgm:prSet presAssocID="{1FF77812-323E-4380-B0A7-609942945C21}" presName="dummy" presStyleCnt="0"/>
      <dgm:spPr/>
    </dgm:pt>
    <dgm:pt modelId="{690F0EDD-9B2F-4060-8D04-F785F21E97EC}" type="pres">
      <dgm:prSet presAssocID="{356531B0-68BC-4AF4-AB8F-11347E34C8A2}" presName="sibTrans" presStyleLbl="sibTrans2D1" presStyleIdx="6" presStyleCnt="7"/>
      <dgm:spPr/>
      <dgm:t>
        <a:bodyPr/>
        <a:lstStyle/>
        <a:p>
          <a:endParaRPr lang="zh-TW" altLang="en-US"/>
        </a:p>
      </dgm:t>
    </dgm:pt>
  </dgm:ptLst>
  <dgm:cxnLst>
    <dgm:cxn modelId="{63D389E9-96FC-504D-9F08-4D97288E40E7}" srcId="{EBF4DFB8-F35D-764E-AD78-243898F0C895}" destId="{F4AD9849-F390-9948-9E6E-87190D170C3D}" srcOrd="1" destOrd="0" parTransId="{AD8A66D9-C0B8-3C49-9396-5B2CA93F85AB}" sibTransId="{6862CE0E-6497-C94B-928E-52C7B82EB701}"/>
    <dgm:cxn modelId="{C4EDABEF-EDC1-45A9-9538-AEC6487E5D03}" type="presOf" srcId="{2D2F1759-D543-4061-B7CC-C1AA7797CB68}" destId="{BAA60C0C-D604-4AC1-A34C-F742145F2DD5}" srcOrd="0" destOrd="0" presId="urn:microsoft.com/office/officeart/2005/8/layout/radial6"/>
    <dgm:cxn modelId="{41261FFE-BA8A-4DA2-89A3-2A6AD2A8AABF}" type="presOf" srcId="{D24898B5-28AB-40EE-959A-4961AD17145C}" destId="{4DBAB7D8-6D7C-4A19-A8D0-DA10A6B6DA74}" srcOrd="0" destOrd="0" presId="urn:microsoft.com/office/officeart/2005/8/layout/radial6"/>
    <dgm:cxn modelId="{96A9C4C4-9FAC-4A49-A312-D510BF2377F8}" srcId="{EBF4DFB8-F35D-764E-AD78-243898F0C895}" destId="{397B0762-C030-464C-95B5-6B247828B1C7}" srcOrd="3" destOrd="0" parTransId="{9AC4475A-8D94-4670-988E-CE839129D183}" sibTransId="{8520F107-C2AF-4666-8E11-FA440085C05D}"/>
    <dgm:cxn modelId="{0F6A96B7-8558-4232-9B87-E2BACB893AD3}" type="presOf" srcId="{2E786B73-68BD-B049-A4A9-B2627FCC7E72}" destId="{08C5284E-3EF3-7C42-8DD0-14A44F7C311E}" srcOrd="0" destOrd="0" presId="urn:microsoft.com/office/officeart/2005/8/layout/radial6"/>
    <dgm:cxn modelId="{A3C4A089-4163-45EE-8E75-08FC39BAA0EE}" type="presOf" srcId="{1FF77812-323E-4380-B0A7-609942945C21}" destId="{E8E32DE5-ADC1-4CB1-AB11-9003D4BB0D4E}" srcOrd="0" destOrd="0" presId="urn:microsoft.com/office/officeart/2005/8/layout/radial6"/>
    <dgm:cxn modelId="{31AE4EC1-FBBA-4BC7-8B55-DFD622B66DF5}" srcId="{F9EB9863-27A9-D244-9198-D58728073685}" destId="{D013E602-272C-417A-A016-DCDF8F65EBD3}" srcOrd="3" destOrd="0" parTransId="{B712188D-0DD9-46F9-BA8A-38C8430970B4}" sibTransId="{D1C1A017-82EE-4939-B1D8-956252AF1413}"/>
    <dgm:cxn modelId="{44A6D1E4-00DD-448C-B600-CEC1146DE9A5}" type="presOf" srcId="{EBF4DFB8-F35D-764E-AD78-243898F0C895}" destId="{67B9B9D2-3C76-9843-B76E-EA3F5D45222E}" srcOrd="0" destOrd="0" presId="urn:microsoft.com/office/officeart/2005/8/layout/radial6"/>
    <dgm:cxn modelId="{32D137F1-18CC-4A76-8DCC-F817E689E25E}" type="presOf" srcId="{F4AD9849-F390-9948-9E6E-87190D170C3D}" destId="{319032C7-818A-DB4C-86ED-D193C231F1D8}" srcOrd="0" destOrd="0" presId="urn:microsoft.com/office/officeart/2005/8/layout/radial6"/>
    <dgm:cxn modelId="{FD1E8F84-3FF1-45D1-81EE-02A8F4AE54F2}" type="presOf" srcId="{356531B0-68BC-4AF4-AB8F-11347E34C8A2}" destId="{690F0EDD-9B2F-4060-8D04-F785F21E97EC}" srcOrd="0" destOrd="0" presId="urn:microsoft.com/office/officeart/2005/8/layout/radial6"/>
    <dgm:cxn modelId="{A22F99AF-FCD3-45ED-9E69-7A3C3FB92CBA}" type="presOf" srcId="{6862CE0E-6497-C94B-928E-52C7B82EB701}" destId="{CEDD41C1-0F2F-1A4A-A3A2-25AD866B3577}" srcOrd="0" destOrd="0" presId="urn:microsoft.com/office/officeart/2005/8/layout/radial6"/>
    <dgm:cxn modelId="{6C8FDFDF-2F19-427D-8235-AD360344EE09}" type="presOf" srcId="{397B0762-C030-464C-95B5-6B247828B1C7}" destId="{DCBFFB01-D62D-4A31-BF3C-B184FDE65516}" srcOrd="0" destOrd="0" presId="urn:microsoft.com/office/officeart/2005/8/layout/radial6"/>
    <dgm:cxn modelId="{50BAC77C-4D9D-4486-B962-F3AE42D63BC5}" type="presOf" srcId="{4B08FD51-8608-B549-950C-9F5AC9981ACC}" destId="{4C6158D3-86C6-8248-9E8B-D2D86589AE06}" srcOrd="0" destOrd="0" presId="urn:microsoft.com/office/officeart/2005/8/layout/radial6"/>
    <dgm:cxn modelId="{6D145E77-9558-4CC5-B76B-193CA53E1721}" srcId="{F9EB9863-27A9-D244-9198-D58728073685}" destId="{F236A3FA-D851-4F85-9FCF-A87A79615359}" srcOrd="1" destOrd="0" parTransId="{2D5DC2B2-1246-4F99-AD3D-997BCECB017F}" sibTransId="{7E21BCD0-AA87-49D7-9582-606305A05B00}"/>
    <dgm:cxn modelId="{F0A1B092-20B8-A54E-8199-F70C2E7D71E0}" srcId="{F9EB9863-27A9-D244-9198-D58728073685}" destId="{EBF4DFB8-F35D-764E-AD78-243898F0C895}" srcOrd="0" destOrd="0" parTransId="{91CF1FB2-FB9F-D04B-8A34-0DBF6A5B56B4}" sibTransId="{8DF2981B-29AA-FA49-B549-8098229DA9AD}"/>
    <dgm:cxn modelId="{5B04FABA-6DE4-4451-BAF3-6B39EF676223}" srcId="{F9EB9863-27A9-D244-9198-D58728073685}" destId="{0D170D05-E560-4AFF-975B-3D1B2C2E69B3}" srcOrd="2" destOrd="0" parTransId="{A0B6D2E3-ECAB-4ADA-8B8F-3350CD4F5246}" sibTransId="{35952F8C-BBE4-49FC-978E-8915827D11F9}"/>
    <dgm:cxn modelId="{6476084D-D0D7-4EC9-8947-7129E0D8FB40}" srcId="{EBF4DFB8-F35D-764E-AD78-243898F0C895}" destId="{2D2F1759-D543-4061-B7CC-C1AA7797CB68}" srcOrd="5" destOrd="0" parTransId="{031894AB-19AB-47CB-B3A5-2B65DB03AE36}" sibTransId="{D24898B5-28AB-40EE-959A-4961AD17145C}"/>
    <dgm:cxn modelId="{8F6D31FD-4FCE-AC46-B39B-20DEBCC2FE81}" srcId="{EBF4DFB8-F35D-764E-AD78-243898F0C895}" destId="{A6A655F8-7678-D240-B670-FC8012A0A32F}" srcOrd="0" destOrd="0" parTransId="{907D7AD6-8A64-CF47-9FC9-D31D216904CD}" sibTransId="{4B08FD51-8608-B549-950C-9F5AC9981ACC}"/>
    <dgm:cxn modelId="{DE1B2272-D9B6-2949-99F9-92CAE96C6860}" srcId="{EBF4DFB8-F35D-764E-AD78-243898F0C895}" destId="{270432CB-ADE5-3A4A-A45F-50D60664F8D4}" srcOrd="4" destOrd="0" parTransId="{95C9179A-D649-C64A-AF05-D749E975F885}" sibTransId="{31B3B708-9A87-9146-B4A9-24D2601BBFE7}"/>
    <dgm:cxn modelId="{02912642-93A9-47AE-90BD-B703CB22E923}" type="presOf" srcId="{8520F107-C2AF-4666-8E11-FA440085C05D}" destId="{DC9E7180-5FAF-4A31-B7A0-773379B014E6}" srcOrd="0" destOrd="0" presId="urn:microsoft.com/office/officeart/2005/8/layout/radial6"/>
    <dgm:cxn modelId="{8DDD5460-C672-4784-8A27-F8951EFC9E4F}" srcId="{EBF4DFB8-F35D-764E-AD78-243898F0C895}" destId="{1FF77812-323E-4380-B0A7-609942945C21}" srcOrd="6" destOrd="0" parTransId="{680AAB66-FF45-419D-89B4-E189C2086F7F}" sibTransId="{356531B0-68BC-4AF4-AB8F-11347E34C8A2}"/>
    <dgm:cxn modelId="{E3A4DA62-85A5-0543-9A9F-D6E7662C1D11}" srcId="{EBF4DFB8-F35D-764E-AD78-243898F0C895}" destId="{2E786B73-68BD-B049-A4A9-B2627FCC7E72}" srcOrd="2" destOrd="0" parTransId="{06E57B51-1858-154E-A402-F84FC3E33D22}" sibTransId="{50E4F2FB-6FE8-874C-946C-4F589A3DEC24}"/>
    <dgm:cxn modelId="{F594067E-21CD-43FF-BCFE-17C69D1B0C84}" type="presOf" srcId="{270432CB-ADE5-3A4A-A45F-50D60664F8D4}" destId="{BA4BE57B-601D-A642-86C7-58E5F89876A5}" srcOrd="0" destOrd="0" presId="urn:microsoft.com/office/officeart/2005/8/layout/radial6"/>
    <dgm:cxn modelId="{C7CCF1BF-B7A0-4678-8C88-DD61B4829F92}" type="presOf" srcId="{A6A655F8-7678-D240-B670-FC8012A0A32F}" destId="{3EECF520-C44A-2A4D-AA47-A9911112B942}" srcOrd="0" destOrd="0" presId="urn:microsoft.com/office/officeart/2005/8/layout/radial6"/>
    <dgm:cxn modelId="{68797043-0C50-4007-917C-8EC99444B97A}" type="presOf" srcId="{50E4F2FB-6FE8-874C-946C-4F589A3DEC24}" destId="{29157E24-1BF6-5E40-B59C-409020A80444}" srcOrd="0" destOrd="0" presId="urn:microsoft.com/office/officeart/2005/8/layout/radial6"/>
    <dgm:cxn modelId="{F9FF8C85-7341-40E0-BA6B-0EC1A6CBFDB6}" type="presOf" srcId="{31B3B708-9A87-9146-B4A9-24D2601BBFE7}" destId="{283E9D6D-4CDD-294E-B3EB-B44C9846CA09}" srcOrd="0" destOrd="0" presId="urn:microsoft.com/office/officeart/2005/8/layout/radial6"/>
    <dgm:cxn modelId="{2EA41D3A-C860-447A-8BEB-7E1C5D8AE33F}" type="presOf" srcId="{F9EB9863-27A9-D244-9198-D58728073685}" destId="{34BC3662-08CC-FA4A-9CB3-B1EA894A99F4}" srcOrd="0" destOrd="0" presId="urn:microsoft.com/office/officeart/2005/8/layout/radial6"/>
    <dgm:cxn modelId="{A0D27AEE-B48C-4822-B29A-D6D9AAF0527D}" type="presParOf" srcId="{34BC3662-08CC-FA4A-9CB3-B1EA894A99F4}" destId="{67B9B9D2-3C76-9843-B76E-EA3F5D45222E}" srcOrd="0" destOrd="0" presId="urn:microsoft.com/office/officeart/2005/8/layout/radial6"/>
    <dgm:cxn modelId="{017ABFF5-32DC-490F-BF12-04753AFD8043}" type="presParOf" srcId="{34BC3662-08CC-FA4A-9CB3-B1EA894A99F4}" destId="{3EECF520-C44A-2A4D-AA47-A9911112B942}" srcOrd="1" destOrd="0" presId="urn:microsoft.com/office/officeart/2005/8/layout/radial6"/>
    <dgm:cxn modelId="{264F3547-090C-4944-81DF-81AE8BA56C8D}" type="presParOf" srcId="{34BC3662-08CC-FA4A-9CB3-B1EA894A99F4}" destId="{4D2EB92D-1893-4547-B198-D94D500B57B6}" srcOrd="2" destOrd="0" presId="urn:microsoft.com/office/officeart/2005/8/layout/radial6"/>
    <dgm:cxn modelId="{8C40B93F-ABDE-4C95-BFFB-F7C62F148B4D}" type="presParOf" srcId="{34BC3662-08CC-FA4A-9CB3-B1EA894A99F4}" destId="{4C6158D3-86C6-8248-9E8B-D2D86589AE06}" srcOrd="3" destOrd="0" presId="urn:microsoft.com/office/officeart/2005/8/layout/radial6"/>
    <dgm:cxn modelId="{811F9837-A4F9-415D-A387-CF9B2D7BC140}" type="presParOf" srcId="{34BC3662-08CC-FA4A-9CB3-B1EA894A99F4}" destId="{319032C7-818A-DB4C-86ED-D193C231F1D8}" srcOrd="4" destOrd="0" presId="urn:microsoft.com/office/officeart/2005/8/layout/radial6"/>
    <dgm:cxn modelId="{35835854-9594-411C-8803-EF5C279D9CA4}" type="presParOf" srcId="{34BC3662-08CC-FA4A-9CB3-B1EA894A99F4}" destId="{151E1174-8111-A848-8BB4-B3B996B6EA5C}" srcOrd="5" destOrd="0" presId="urn:microsoft.com/office/officeart/2005/8/layout/radial6"/>
    <dgm:cxn modelId="{0E199C59-5FA7-44F3-B4EA-5D5BA8CEB880}" type="presParOf" srcId="{34BC3662-08CC-FA4A-9CB3-B1EA894A99F4}" destId="{CEDD41C1-0F2F-1A4A-A3A2-25AD866B3577}" srcOrd="6" destOrd="0" presId="urn:microsoft.com/office/officeart/2005/8/layout/radial6"/>
    <dgm:cxn modelId="{F1C6A37D-08E8-4388-B2AC-DF1852DC9B84}" type="presParOf" srcId="{34BC3662-08CC-FA4A-9CB3-B1EA894A99F4}" destId="{08C5284E-3EF3-7C42-8DD0-14A44F7C311E}" srcOrd="7" destOrd="0" presId="urn:microsoft.com/office/officeart/2005/8/layout/radial6"/>
    <dgm:cxn modelId="{4E0B9819-5625-4485-AB92-1D7E76CEA8DF}" type="presParOf" srcId="{34BC3662-08CC-FA4A-9CB3-B1EA894A99F4}" destId="{3B0CFF1C-030A-CD42-A809-FB63BC84345C}" srcOrd="8" destOrd="0" presId="urn:microsoft.com/office/officeart/2005/8/layout/radial6"/>
    <dgm:cxn modelId="{D3B50EBC-66E5-4E30-9720-D71F9A3BFD99}" type="presParOf" srcId="{34BC3662-08CC-FA4A-9CB3-B1EA894A99F4}" destId="{29157E24-1BF6-5E40-B59C-409020A80444}" srcOrd="9" destOrd="0" presId="urn:microsoft.com/office/officeart/2005/8/layout/radial6"/>
    <dgm:cxn modelId="{C9C0B685-1411-4738-9E28-607306EFC8CC}" type="presParOf" srcId="{34BC3662-08CC-FA4A-9CB3-B1EA894A99F4}" destId="{DCBFFB01-D62D-4A31-BF3C-B184FDE65516}" srcOrd="10" destOrd="0" presId="urn:microsoft.com/office/officeart/2005/8/layout/radial6"/>
    <dgm:cxn modelId="{F2A08E74-9B41-43C5-BA35-38BE9F2236C4}" type="presParOf" srcId="{34BC3662-08CC-FA4A-9CB3-B1EA894A99F4}" destId="{1C21A0E3-EFF1-4D21-B2C3-C78BCAEAB35E}" srcOrd="11" destOrd="0" presId="urn:microsoft.com/office/officeart/2005/8/layout/radial6"/>
    <dgm:cxn modelId="{5E7B2C77-AE1B-4B08-8A1E-7513E7EA8DED}" type="presParOf" srcId="{34BC3662-08CC-FA4A-9CB3-B1EA894A99F4}" destId="{DC9E7180-5FAF-4A31-B7A0-773379B014E6}" srcOrd="12" destOrd="0" presId="urn:microsoft.com/office/officeart/2005/8/layout/radial6"/>
    <dgm:cxn modelId="{67B3D5AE-4F03-4851-A522-11AACE74B8FE}" type="presParOf" srcId="{34BC3662-08CC-FA4A-9CB3-B1EA894A99F4}" destId="{BA4BE57B-601D-A642-86C7-58E5F89876A5}" srcOrd="13" destOrd="0" presId="urn:microsoft.com/office/officeart/2005/8/layout/radial6"/>
    <dgm:cxn modelId="{AA49A45B-4103-4021-BCB4-3870595F68E4}" type="presParOf" srcId="{34BC3662-08CC-FA4A-9CB3-B1EA894A99F4}" destId="{E65F90F7-485F-AE4F-981B-DAF313B16E43}" srcOrd="14" destOrd="0" presId="urn:microsoft.com/office/officeart/2005/8/layout/radial6"/>
    <dgm:cxn modelId="{23CD8D9E-D465-44A8-99EF-E819BECE331C}" type="presParOf" srcId="{34BC3662-08CC-FA4A-9CB3-B1EA894A99F4}" destId="{283E9D6D-4CDD-294E-B3EB-B44C9846CA09}" srcOrd="15" destOrd="0" presId="urn:microsoft.com/office/officeart/2005/8/layout/radial6"/>
    <dgm:cxn modelId="{257599DB-06EC-48C5-BFA2-51AC8109D62A}" type="presParOf" srcId="{34BC3662-08CC-FA4A-9CB3-B1EA894A99F4}" destId="{BAA60C0C-D604-4AC1-A34C-F742145F2DD5}" srcOrd="16" destOrd="0" presId="urn:microsoft.com/office/officeart/2005/8/layout/radial6"/>
    <dgm:cxn modelId="{31DFCEAF-0E46-4F84-AC53-3EAD318C78E2}" type="presParOf" srcId="{34BC3662-08CC-FA4A-9CB3-B1EA894A99F4}" destId="{D104BBF8-69D3-4716-BB83-54F69349AFF5}" srcOrd="17" destOrd="0" presId="urn:microsoft.com/office/officeart/2005/8/layout/radial6"/>
    <dgm:cxn modelId="{AEAA17EE-64D5-4F2E-9870-FB768F3AECFC}" type="presParOf" srcId="{34BC3662-08CC-FA4A-9CB3-B1EA894A99F4}" destId="{4DBAB7D8-6D7C-4A19-A8D0-DA10A6B6DA74}" srcOrd="18" destOrd="0" presId="urn:microsoft.com/office/officeart/2005/8/layout/radial6"/>
    <dgm:cxn modelId="{FC9AC82B-5E26-42A1-88E4-E8C54E83E975}" type="presParOf" srcId="{34BC3662-08CC-FA4A-9CB3-B1EA894A99F4}" destId="{E8E32DE5-ADC1-4CB1-AB11-9003D4BB0D4E}" srcOrd="19" destOrd="0" presId="urn:microsoft.com/office/officeart/2005/8/layout/radial6"/>
    <dgm:cxn modelId="{992466F8-8ED1-4096-B2DF-C838696436F1}" type="presParOf" srcId="{34BC3662-08CC-FA4A-9CB3-B1EA894A99F4}" destId="{A22684EE-6DBB-43D0-8B6A-B49E91506044}" srcOrd="20" destOrd="0" presId="urn:microsoft.com/office/officeart/2005/8/layout/radial6"/>
    <dgm:cxn modelId="{3E6EF1AF-12F9-463C-9CA3-5BFA65924445}" type="presParOf" srcId="{34BC3662-08CC-FA4A-9CB3-B1EA894A99F4}" destId="{690F0EDD-9B2F-4060-8D04-F785F21E97E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EB9863-27A9-D244-9198-D58728073685}" type="doc">
      <dgm:prSet loTypeId="urn:microsoft.com/office/officeart/2005/8/layout/radial6" loCatId="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EBF4DFB8-F35D-764E-AD78-243898F0C89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親師交流合作</a:t>
          </a:r>
          <a:endParaRPr lang="zh-TW" altLang="en-US" dirty="0">
            <a:solidFill>
              <a:schemeClr val="tx1"/>
            </a:solidFill>
          </a:endParaRPr>
        </a:p>
      </dgm:t>
    </dgm:pt>
    <dgm:pt modelId="{91CF1FB2-FB9F-D04B-8A34-0DBF6A5B56B4}" type="parTrans" cxnId="{F0A1B092-20B8-A54E-8199-F70C2E7D71E0}">
      <dgm:prSet/>
      <dgm:spPr/>
      <dgm:t>
        <a:bodyPr/>
        <a:lstStyle/>
        <a:p>
          <a:endParaRPr lang="zh-TW" altLang="en-US"/>
        </a:p>
      </dgm:t>
    </dgm:pt>
    <dgm:pt modelId="{8DF2981B-29AA-FA49-B549-8098229DA9AD}" type="sibTrans" cxnId="{F0A1B092-20B8-A54E-8199-F70C2E7D71E0}">
      <dgm:prSet/>
      <dgm:spPr/>
      <dgm:t>
        <a:bodyPr/>
        <a:lstStyle/>
        <a:p>
          <a:endParaRPr lang="zh-TW" altLang="en-US"/>
        </a:p>
      </dgm:t>
    </dgm:pt>
    <dgm:pt modelId="{A6A655F8-7678-D240-B670-FC8012A0A32F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ysClr val="windowText" lastClr="000000"/>
              </a:solidFill>
            </a:rPr>
            <a:t>班務義工</a:t>
          </a:r>
          <a:endParaRPr lang="en-US" altLang="zh-TW" sz="2000" dirty="0" smtClean="0">
            <a:solidFill>
              <a:sysClr val="windowText" lastClr="000000"/>
            </a:solidFill>
          </a:endParaRPr>
        </a:p>
        <a:p>
          <a:r>
            <a:rPr lang="zh-TW" altLang="en-US" sz="2000" dirty="0" smtClean="0">
              <a:solidFill>
                <a:sysClr val="windowText" lastClr="000000"/>
              </a:solidFill>
            </a:rPr>
            <a:t>愛爸愛媽</a:t>
          </a:r>
          <a:endParaRPr lang="zh-TW" altLang="en-US" sz="2000" dirty="0">
            <a:solidFill>
              <a:sysClr val="windowText" lastClr="000000"/>
            </a:solidFill>
          </a:endParaRPr>
        </a:p>
      </dgm:t>
    </dgm:pt>
    <dgm:pt modelId="{907D7AD6-8A64-CF47-9FC9-D31D216904CD}" type="parTrans" cxnId="{8F6D31FD-4FCE-AC46-B39B-20DEBCC2FE81}">
      <dgm:prSet/>
      <dgm:spPr/>
      <dgm:t>
        <a:bodyPr/>
        <a:lstStyle/>
        <a:p>
          <a:endParaRPr lang="zh-TW" altLang="en-US"/>
        </a:p>
      </dgm:t>
    </dgm:pt>
    <dgm:pt modelId="{4B08FD51-8608-B549-950C-9F5AC9981ACC}" type="sibTrans" cxnId="{8F6D31FD-4FCE-AC46-B39B-20DEBCC2FE81}">
      <dgm:prSet/>
      <dgm:spPr/>
      <dgm:t>
        <a:bodyPr/>
        <a:lstStyle/>
        <a:p>
          <a:endParaRPr lang="zh-TW" altLang="en-US"/>
        </a:p>
      </dgm:t>
    </dgm:pt>
    <dgm:pt modelId="{F4AD9849-F390-9948-9E6E-87190D170C3D}">
      <dgm:prSet phldrT="[文字]" custT="1"/>
      <dgm:spPr/>
      <dgm:t>
        <a:bodyPr/>
        <a:lstStyle/>
        <a:p>
          <a:pPr>
            <a:spcBef>
              <a:spcPts val="1200"/>
            </a:spcBef>
            <a:spcAft>
              <a:spcPct val="35000"/>
            </a:spcAft>
          </a:pPr>
          <a:endParaRPr lang="en-US" altLang="zh-TW" sz="2400" dirty="0" smtClean="0">
            <a:solidFill>
              <a:sysClr val="windowText" lastClr="000000"/>
            </a:solidFill>
          </a:endParaRPr>
        </a:p>
        <a:p>
          <a:pPr>
            <a:spcBef>
              <a:spcPts val="1200"/>
            </a:spcBef>
            <a:spcAft>
              <a:spcPts val="0"/>
            </a:spcAft>
          </a:pPr>
          <a:r>
            <a:rPr lang="zh-TW" altLang="en-US" sz="2400" dirty="0" smtClean="0">
              <a:solidFill>
                <a:sysClr val="windowText" lastClr="000000"/>
              </a:solidFill>
            </a:rPr>
            <a:t>日記畫活動單</a:t>
          </a:r>
          <a:endParaRPr lang="en-US" altLang="zh-TW" sz="2400" dirty="0" smtClean="0">
            <a:solidFill>
              <a:sysClr val="windowText" lastClr="000000"/>
            </a:solidFill>
          </a:endParaRPr>
        </a:p>
        <a:p>
          <a:pPr>
            <a:spcBef>
              <a:spcPts val="1200"/>
            </a:spcBef>
            <a:spcAft>
              <a:spcPts val="0"/>
            </a:spcAft>
          </a:pPr>
          <a:r>
            <a:rPr lang="zh-TW" altLang="en-US" sz="2400" dirty="0" smtClean="0">
              <a:solidFill>
                <a:sysClr val="windowText" lastClr="000000"/>
              </a:solidFill>
            </a:rPr>
            <a:t>評量</a:t>
          </a:r>
          <a:r>
            <a:rPr lang="en-US" altLang="zh-TW" sz="2400" dirty="0" smtClean="0">
              <a:solidFill>
                <a:sysClr val="windowText" lastClr="000000"/>
              </a:solidFill>
            </a:rPr>
            <a:t>....</a:t>
          </a:r>
        </a:p>
        <a:p>
          <a:pPr>
            <a:spcBef>
              <a:spcPct val="0"/>
            </a:spcBef>
            <a:spcAft>
              <a:spcPct val="35000"/>
            </a:spcAft>
          </a:pPr>
          <a:endParaRPr lang="zh-TW" altLang="en-US" sz="2400" dirty="0">
            <a:solidFill>
              <a:sysClr val="windowText" lastClr="000000"/>
            </a:solidFill>
          </a:endParaRPr>
        </a:p>
      </dgm:t>
    </dgm:pt>
    <dgm:pt modelId="{AD8A66D9-C0B8-3C49-9396-5B2CA93F85AB}" type="parTrans" cxnId="{63D389E9-96FC-504D-9F08-4D97288E40E7}">
      <dgm:prSet/>
      <dgm:spPr/>
      <dgm:t>
        <a:bodyPr/>
        <a:lstStyle/>
        <a:p>
          <a:endParaRPr lang="zh-TW" altLang="en-US"/>
        </a:p>
      </dgm:t>
    </dgm:pt>
    <dgm:pt modelId="{6862CE0E-6497-C94B-928E-52C7B82EB701}" type="sibTrans" cxnId="{63D389E9-96FC-504D-9F08-4D97288E40E7}">
      <dgm:prSet/>
      <dgm:spPr/>
      <dgm:t>
        <a:bodyPr/>
        <a:lstStyle/>
        <a:p>
          <a:endParaRPr lang="zh-TW" altLang="en-US"/>
        </a:p>
      </dgm:t>
    </dgm:pt>
    <dgm:pt modelId="{2E786B73-68BD-B049-A4A9-B2627FCC7E72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400" dirty="0" smtClean="0">
              <a:solidFill>
                <a:schemeClr val="tx1"/>
              </a:solidFill>
            </a:rPr>
            <a:t>聯絡簿</a:t>
          </a:r>
          <a:endParaRPr lang="en-US" altLang="zh-TW" sz="24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zh-TW" altLang="en-US" sz="2400" dirty="0" smtClean="0">
              <a:solidFill>
                <a:schemeClr val="tx1"/>
              </a:solidFill>
            </a:rPr>
            <a:t>通訊</a:t>
          </a:r>
          <a:r>
            <a:rPr lang="en-US" altLang="zh-TW" sz="2400" dirty="0" smtClean="0">
              <a:solidFill>
                <a:schemeClr val="tx1"/>
              </a:solidFill>
            </a:rPr>
            <a:t>.</a:t>
          </a:r>
          <a:r>
            <a:rPr lang="zh-TW" altLang="en-US" sz="2400" dirty="0" smtClean="0">
              <a:solidFill>
                <a:schemeClr val="tx1"/>
              </a:solidFill>
            </a:rPr>
            <a:t>通知單</a:t>
          </a:r>
          <a:r>
            <a:rPr lang="en-US" altLang="zh-TW" sz="2400" dirty="0" smtClean="0">
              <a:solidFill>
                <a:schemeClr val="tx1"/>
              </a:solidFill>
            </a:rPr>
            <a:t>…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06E57B51-1858-154E-A402-F84FC3E33D22}" type="parTrans" cxnId="{E3A4DA62-85A5-0543-9A9F-D6E7662C1D11}">
      <dgm:prSet/>
      <dgm:spPr/>
      <dgm:t>
        <a:bodyPr/>
        <a:lstStyle/>
        <a:p>
          <a:endParaRPr lang="zh-TW" altLang="en-US"/>
        </a:p>
      </dgm:t>
    </dgm:pt>
    <dgm:pt modelId="{50E4F2FB-6FE8-874C-946C-4F589A3DEC24}" type="sibTrans" cxnId="{E3A4DA62-85A5-0543-9A9F-D6E7662C1D11}">
      <dgm:prSet/>
      <dgm:spPr/>
      <dgm:t>
        <a:bodyPr/>
        <a:lstStyle/>
        <a:p>
          <a:endParaRPr lang="zh-TW" altLang="en-US"/>
        </a:p>
      </dgm:t>
    </dgm:pt>
    <dgm:pt modelId="{270432CB-ADE5-3A4A-A45F-50D60664F8D4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dirty="0" smtClean="0">
              <a:solidFill>
                <a:schemeClr val="tx1"/>
              </a:solidFill>
            </a:rPr>
            <a:t>親子共讀</a:t>
          </a:r>
          <a:endParaRPr lang="en-US" altLang="zh-TW" sz="2000" dirty="0" smtClean="0">
            <a:solidFill>
              <a:schemeClr val="tx1"/>
            </a:solidFill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dirty="0" smtClean="0">
              <a:solidFill>
                <a:schemeClr val="tx1"/>
              </a:solidFill>
            </a:rPr>
            <a:t>  </a:t>
          </a:r>
          <a:r>
            <a:rPr lang="en-US" altLang="zh-TW" sz="2000" dirty="0" smtClean="0">
              <a:solidFill>
                <a:schemeClr val="tx1"/>
              </a:solidFill>
            </a:rPr>
            <a:t>/</a:t>
          </a:r>
          <a:r>
            <a:rPr lang="zh-TW" altLang="en-US" sz="2000" dirty="0" smtClean="0">
              <a:solidFill>
                <a:schemeClr val="tx1"/>
              </a:solidFill>
            </a:rPr>
            <a:t>我是小書蟲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95C9179A-D649-C64A-AF05-D749E975F885}" type="parTrans" cxnId="{DE1B2272-D9B6-2949-99F9-92CAE96C6860}">
      <dgm:prSet/>
      <dgm:spPr/>
      <dgm:t>
        <a:bodyPr/>
        <a:lstStyle/>
        <a:p>
          <a:endParaRPr lang="zh-TW" altLang="en-US"/>
        </a:p>
      </dgm:t>
    </dgm:pt>
    <dgm:pt modelId="{31B3B708-9A87-9146-B4A9-24D2601BBFE7}" type="sibTrans" cxnId="{DE1B2272-D9B6-2949-99F9-92CAE96C6860}">
      <dgm:prSet/>
      <dgm:spPr/>
      <dgm:t>
        <a:bodyPr/>
        <a:lstStyle/>
        <a:p>
          <a:endParaRPr lang="zh-TW" altLang="en-US"/>
        </a:p>
      </dgm:t>
    </dgm:pt>
    <dgm:pt modelId="{AFC59F2B-0E7F-470F-A21E-F83E4AC79385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400" dirty="0" smtClean="0">
              <a:solidFill>
                <a:schemeClr val="tx1"/>
              </a:solidFill>
            </a:rPr>
            <a:t>角落闖關關主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51DAFE24-AAF9-4F98-99F0-6F8B4DD9E561}" type="parTrans" cxnId="{1743B476-010C-408F-A3D1-98C9D55DF584}">
      <dgm:prSet/>
      <dgm:spPr/>
      <dgm:t>
        <a:bodyPr/>
        <a:lstStyle/>
        <a:p>
          <a:endParaRPr lang="zh-TW" altLang="en-US"/>
        </a:p>
      </dgm:t>
    </dgm:pt>
    <dgm:pt modelId="{D8369895-C015-40BC-A7DC-D02199EB69D7}" type="sibTrans" cxnId="{1743B476-010C-408F-A3D1-98C9D55DF584}">
      <dgm:prSet/>
      <dgm:spPr/>
      <dgm:t>
        <a:bodyPr/>
        <a:lstStyle/>
        <a:p>
          <a:endParaRPr lang="zh-TW" altLang="en-US"/>
        </a:p>
      </dgm:t>
    </dgm:pt>
    <dgm:pt modelId="{F236A3FA-D851-4F85-9FCF-A87A79615359}">
      <dgm:prSet phldrT="[文字]" custRadScaleRad="96670" custRadScaleInc="-62617"/>
      <dgm:spPr/>
      <dgm:t>
        <a:bodyPr/>
        <a:lstStyle/>
        <a:p>
          <a:endParaRPr lang="zh-TW" altLang="en-US"/>
        </a:p>
      </dgm:t>
    </dgm:pt>
    <dgm:pt modelId="{2D5DC2B2-1246-4F99-AD3D-997BCECB017F}" type="parTrans" cxnId="{6D145E77-9558-4CC5-B76B-193CA53E1721}">
      <dgm:prSet/>
      <dgm:spPr/>
      <dgm:t>
        <a:bodyPr/>
        <a:lstStyle/>
        <a:p>
          <a:endParaRPr lang="zh-TW" altLang="en-US"/>
        </a:p>
      </dgm:t>
    </dgm:pt>
    <dgm:pt modelId="{7E21BCD0-AA87-49D7-9582-606305A05B00}" type="sibTrans" cxnId="{6D145E77-9558-4CC5-B76B-193CA53E1721}">
      <dgm:prSet/>
      <dgm:spPr/>
      <dgm:t>
        <a:bodyPr/>
        <a:lstStyle/>
        <a:p>
          <a:endParaRPr lang="zh-TW" altLang="en-US"/>
        </a:p>
      </dgm:t>
    </dgm:pt>
    <dgm:pt modelId="{0D170D05-E560-4AFF-975B-3D1B2C2E69B3}">
      <dgm:prSet phldrT="[文字]" custRadScaleRad="96670" custRadScaleInc="-62617"/>
      <dgm:spPr/>
      <dgm:t>
        <a:bodyPr/>
        <a:lstStyle/>
        <a:p>
          <a:endParaRPr lang="zh-TW" altLang="en-US"/>
        </a:p>
      </dgm:t>
    </dgm:pt>
    <dgm:pt modelId="{A0B6D2E3-ECAB-4ADA-8B8F-3350CD4F5246}" type="parTrans" cxnId="{5B04FABA-6DE4-4451-BAF3-6B39EF676223}">
      <dgm:prSet/>
      <dgm:spPr/>
      <dgm:t>
        <a:bodyPr/>
        <a:lstStyle/>
        <a:p>
          <a:endParaRPr lang="zh-TW" altLang="en-US"/>
        </a:p>
      </dgm:t>
    </dgm:pt>
    <dgm:pt modelId="{35952F8C-BBE4-49FC-978E-8915827D11F9}" type="sibTrans" cxnId="{5B04FABA-6DE4-4451-BAF3-6B39EF676223}">
      <dgm:prSet/>
      <dgm:spPr/>
      <dgm:t>
        <a:bodyPr/>
        <a:lstStyle/>
        <a:p>
          <a:endParaRPr lang="zh-TW" altLang="en-US"/>
        </a:p>
      </dgm:t>
    </dgm:pt>
    <dgm:pt modelId="{B7610108-1E7E-4B1E-B9B0-2B64A11634FE}">
      <dgm:prSet phldrT="[文字]" custScaleX="97302" custScaleY="98449" custRadScaleRad="112337" custRadScaleInc="-72049"/>
      <dgm:spPr/>
      <dgm:t>
        <a:bodyPr/>
        <a:lstStyle/>
        <a:p>
          <a:endParaRPr lang="zh-TW" altLang="en-US"/>
        </a:p>
      </dgm:t>
    </dgm:pt>
    <dgm:pt modelId="{B1E49088-B117-4ADE-9271-4B34F5F5D901}" type="parTrans" cxnId="{98540401-88FB-42E0-B798-3B0D191855AD}">
      <dgm:prSet/>
      <dgm:spPr/>
      <dgm:t>
        <a:bodyPr/>
        <a:lstStyle/>
        <a:p>
          <a:endParaRPr lang="zh-TW" altLang="en-US"/>
        </a:p>
      </dgm:t>
    </dgm:pt>
    <dgm:pt modelId="{B1CD952B-DC08-4036-AB5D-0F707EDDA27E}" type="sibTrans" cxnId="{98540401-88FB-42E0-B798-3B0D191855AD}">
      <dgm:prSet/>
      <dgm:spPr/>
      <dgm:t>
        <a:bodyPr/>
        <a:lstStyle/>
        <a:p>
          <a:endParaRPr lang="zh-TW" altLang="en-US"/>
        </a:p>
      </dgm:t>
    </dgm:pt>
    <dgm:pt modelId="{F2F65BB1-87EB-4998-BDD4-24F016BD47BC}">
      <dgm:prSet phldrT="[文字]" custScaleX="97302" custScaleY="98449" custRadScaleRad="112337" custRadScaleInc="-72049"/>
      <dgm:spPr/>
      <dgm:t>
        <a:bodyPr/>
        <a:lstStyle/>
        <a:p>
          <a:endParaRPr lang="zh-TW" altLang="en-US"/>
        </a:p>
      </dgm:t>
    </dgm:pt>
    <dgm:pt modelId="{01EF6D64-489A-4CBC-9F49-B3261D80FD6A}" type="parTrans" cxnId="{39341739-4E23-4CF9-8C2C-E1649CE7AD22}">
      <dgm:prSet/>
      <dgm:spPr/>
      <dgm:t>
        <a:bodyPr/>
        <a:lstStyle/>
        <a:p>
          <a:endParaRPr lang="zh-TW" altLang="en-US"/>
        </a:p>
      </dgm:t>
    </dgm:pt>
    <dgm:pt modelId="{7F5BC732-6320-4737-BE87-58C8869EE1D7}" type="sibTrans" cxnId="{39341739-4E23-4CF9-8C2C-E1649CE7AD22}">
      <dgm:prSet/>
      <dgm:spPr/>
      <dgm:t>
        <a:bodyPr/>
        <a:lstStyle/>
        <a:p>
          <a:endParaRPr lang="zh-TW" altLang="en-US"/>
        </a:p>
      </dgm:t>
    </dgm:pt>
    <dgm:pt modelId="{4426F7E5-6815-431C-ACAB-CFD9DDA66DDF}">
      <dgm:prSet/>
      <dgm:spPr/>
      <dgm:t>
        <a:bodyPr/>
        <a:lstStyle/>
        <a:p>
          <a:endParaRPr lang="zh-TW" altLang="en-US"/>
        </a:p>
      </dgm:t>
    </dgm:pt>
    <dgm:pt modelId="{CA3BC4AC-4117-4DFE-B01A-AD4E8B9E7B80}" type="parTrans" cxnId="{772314D8-BFAA-4A79-AC14-C76F6DC04708}">
      <dgm:prSet/>
      <dgm:spPr/>
      <dgm:t>
        <a:bodyPr/>
        <a:lstStyle/>
        <a:p>
          <a:endParaRPr lang="zh-TW" altLang="en-US"/>
        </a:p>
      </dgm:t>
    </dgm:pt>
    <dgm:pt modelId="{FD58A09B-AFBE-424F-8BE6-4291E3A3B1EC}" type="sibTrans" cxnId="{772314D8-BFAA-4A79-AC14-C76F6DC04708}">
      <dgm:prSet/>
      <dgm:spPr/>
      <dgm:t>
        <a:bodyPr/>
        <a:lstStyle/>
        <a:p>
          <a:endParaRPr lang="zh-TW" altLang="en-US"/>
        </a:p>
      </dgm:t>
    </dgm:pt>
    <dgm:pt modelId="{9C476523-BAD6-4D7A-892C-A7C409D3C88E}">
      <dgm:prSet/>
      <dgm:spPr/>
      <dgm:t>
        <a:bodyPr/>
        <a:lstStyle/>
        <a:p>
          <a:endParaRPr lang="zh-TW" altLang="en-US"/>
        </a:p>
      </dgm:t>
    </dgm:pt>
    <dgm:pt modelId="{F3DBCC00-0C01-496D-BB97-BF20188D6CF0}" type="parTrans" cxnId="{E17C705D-2851-4700-B052-5F2AE4E2D5E9}">
      <dgm:prSet/>
      <dgm:spPr/>
      <dgm:t>
        <a:bodyPr/>
        <a:lstStyle/>
        <a:p>
          <a:endParaRPr lang="zh-TW" altLang="en-US"/>
        </a:p>
      </dgm:t>
    </dgm:pt>
    <dgm:pt modelId="{E06A7DE6-C96C-41B8-993A-D4A069EFE54D}" type="sibTrans" cxnId="{E17C705D-2851-4700-B052-5F2AE4E2D5E9}">
      <dgm:prSet/>
      <dgm:spPr/>
      <dgm:t>
        <a:bodyPr/>
        <a:lstStyle/>
        <a:p>
          <a:endParaRPr lang="zh-TW" altLang="en-US"/>
        </a:p>
      </dgm:t>
    </dgm:pt>
    <dgm:pt modelId="{8FFE18F5-FD56-42F8-8CFF-805B42778982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生活</a:t>
          </a:r>
          <a:endParaRPr lang="en-US" altLang="zh-TW" dirty="0" smtClean="0">
            <a:solidFill>
              <a:schemeClr val="tx1"/>
            </a:solidFill>
          </a:endParaRPr>
        </a:p>
        <a:p>
          <a:r>
            <a:rPr lang="zh-TW" altLang="en-US" dirty="0" smtClean="0">
              <a:solidFill>
                <a:schemeClr val="tx1"/>
              </a:solidFill>
            </a:rPr>
            <a:t>教育</a:t>
          </a:r>
          <a:endParaRPr lang="zh-TW" altLang="en-US" dirty="0">
            <a:solidFill>
              <a:schemeClr val="tx1"/>
            </a:solidFill>
          </a:endParaRPr>
        </a:p>
      </dgm:t>
    </dgm:pt>
    <dgm:pt modelId="{56D22744-643D-499D-9DD6-D8B9F9553BC0}" type="parTrans" cxnId="{016D5A8E-7C26-42F7-A800-F7DB39BF0C24}">
      <dgm:prSet/>
      <dgm:spPr/>
      <dgm:t>
        <a:bodyPr/>
        <a:lstStyle/>
        <a:p>
          <a:endParaRPr lang="zh-TW" altLang="en-US"/>
        </a:p>
      </dgm:t>
    </dgm:pt>
    <dgm:pt modelId="{4C652457-352F-46C5-BB7B-59A3AB797671}" type="sibTrans" cxnId="{016D5A8E-7C26-42F7-A800-F7DB39BF0C24}">
      <dgm:prSet/>
      <dgm:spPr/>
      <dgm:t>
        <a:bodyPr/>
        <a:lstStyle/>
        <a:p>
          <a:endParaRPr lang="zh-TW" altLang="en-US"/>
        </a:p>
      </dgm:t>
    </dgm:pt>
    <dgm:pt modelId="{AF638334-9032-4F2F-9185-8108ABABBCE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園務宣導</a:t>
          </a:r>
          <a:endParaRPr lang="zh-TW" altLang="en-US" dirty="0">
            <a:solidFill>
              <a:schemeClr val="tx1"/>
            </a:solidFill>
          </a:endParaRPr>
        </a:p>
      </dgm:t>
    </dgm:pt>
    <dgm:pt modelId="{1F666B35-D921-41E8-BE53-3BD1B3360860}" type="parTrans" cxnId="{DCC2B20A-E998-4E71-BFE3-4DC37CDADCFC}">
      <dgm:prSet/>
      <dgm:spPr/>
      <dgm:t>
        <a:bodyPr/>
        <a:lstStyle/>
        <a:p>
          <a:endParaRPr lang="zh-TW" altLang="en-US"/>
        </a:p>
      </dgm:t>
    </dgm:pt>
    <dgm:pt modelId="{3CB29752-F3CA-4E8A-A05D-0B7FCDC81E42}" type="sibTrans" cxnId="{DCC2B20A-E998-4E71-BFE3-4DC37CDADCFC}">
      <dgm:prSet/>
      <dgm:spPr/>
      <dgm:t>
        <a:bodyPr/>
        <a:lstStyle/>
        <a:p>
          <a:endParaRPr lang="zh-TW" altLang="en-US"/>
        </a:p>
      </dgm:t>
    </dgm:pt>
    <dgm:pt modelId="{34BC3662-08CC-FA4A-9CB3-B1EA894A99F4}" type="pres">
      <dgm:prSet presAssocID="{F9EB9863-27A9-D244-9198-D58728073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B9B9D2-3C76-9843-B76E-EA3F5D45222E}" type="pres">
      <dgm:prSet presAssocID="{EBF4DFB8-F35D-764E-AD78-243898F0C895}" presName="centerShape" presStyleLbl="node0" presStyleIdx="0" presStyleCnt="1" custScaleX="103615" custScaleY="98107" custLinFactNeighborX="7691" custLinFactNeighborY="-2551"/>
      <dgm:spPr/>
      <dgm:t>
        <a:bodyPr/>
        <a:lstStyle/>
        <a:p>
          <a:endParaRPr lang="zh-TW" altLang="en-US"/>
        </a:p>
      </dgm:t>
    </dgm:pt>
    <dgm:pt modelId="{3EECF520-C44A-2A4D-AA47-A9911112B942}" type="pres">
      <dgm:prSet presAssocID="{A6A655F8-7678-D240-B670-FC8012A0A32F}" presName="node" presStyleLbl="node1" presStyleIdx="0" presStyleCnt="7" custScaleX="114042" custScaleY="114363" custRadScaleRad="105720" custRadScaleInc="208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2EB92D-1893-4547-B198-D94D500B57B6}" type="pres">
      <dgm:prSet presAssocID="{A6A655F8-7678-D240-B670-FC8012A0A32F}" presName="dummy" presStyleCnt="0"/>
      <dgm:spPr/>
      <dgm:t>
        <a:bodyPr/>
        <a:lstStyle/>
        <a:p>
          <a:endParaRPr lang="zh-TW" altLang="en-US"/>
        </a:p>
      </dgm:t>
    </dgm:pt>
    <dgm:pt modelId="{4C6158D3-86C6-8248-9E8B-D2D86589AE06}" type="pres">
      <dgm:prSet presAssocID="{4B08FD51-8608-B549-950C-9F5AC9981ACC}" presName="sibTrans" presStyleLbl="sibTrans2D1" presStyleIdx="0" presStyleCnt="7" custAng="0" custLinFactNeighborX="820" custLinFactNeighborY="-7563"/>
      <dgm:spPr/>
      <dgm:t>
        <a:bodyPr/>
        <a:lstStyle/>
        <a:p>
          <a:endParaRPr lang="zh-TW" altLang="en-US"/>
        </a:p>
      </dgm:t>
    </dgm:pt>
    <dgm:pt modelId="{319032C7-818A-DB4C-86ED-D193C231F1D8}" type="pres">
      <dgm:prSet presAssocID="{F4AD9849-F390-9948-9E6E-87190D170C3D}" presName="node" presStyleLbl="node1" presStyleIdx="1" presStyleCnt="7" custScaleX="125221" custScaleY="124302" custRadScaleRad="117196" custRadScaleInc="155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1E1174-8111-A848-8BB4-B3B996B6EA5C}" type="pres">
      <dgm:prSet presAssocID="{F4AD9849-F390-9948-9E6E-87190D170C3D}" presName="dummy" presStyleCnt="0"/>
      <dgm:spPr/>
      <dgm:t>
        <a:bodyPr/>
        <a:lstStyle/>
        <a:p>
          <a:endParaRPr lang="zh-TW" altLang="en-US"/>
        </a:p>
      </dgm:t>
    </dgm:pt>
    <dgm:pt modelId="{CEDD41C1-0F2F-1A4A-A3A2-25AD866B3577}" type="pres">
      <dgm:prSet presAssocID="{6862CE0E-6497-C94B-928E-52C7B82EB701}" presName="sibTrans" presStyleLbl="sibTrans2D1" presStyleIdx="1" presStyleCnt="7" custLinFactNeighborX="4993" custLinFactNeighborY="2891"/>
      <dgm:spPr/>
      <dgm:t>
        <a:bodyPr/>
        <a:lstStyle/>
        <a:p>
          <a:endParaRPr lang="zh-TW" altLang="en-US"/>
        </a:p>
      </dgm:t>
    </dgm:pt>
    <dgm:pt modelId="{08C5284E-3EF3-7C42-8DD0-14A44F7C311E}" type="pres">
      <dgm:prSet presAssocID="{2E786B73-68BD-B049-A4A9-B2627FCC7E72}" presName="node" presStyleLbl="node1" presStyleIdx="2" presStyleCnt="7" custScaleX="114442" custScaleY="107190" custRadScaleRad="109601" custRadScaleInc="-193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0CFF1C-030A-CD42-A809-FB63BC84345C}" type="pres">
      <dgm:prSet presAssocID="{2E786B73-68BD-B049-A4A9-B2627FCC7E72}" presName="dummy" presStyleCnt="0"/>
      <dgm:spPr/>
      <dgm:t>
        <a:bodyPr/>
        <a:lstStyle/>
        <a:p>
          <a:endParaRPr lang="zh-TW" altLang="en-US"/>
        </a:p>
      </dgm:t>
    </dgm:pt>
    <dgm:pt modelId="{29157E24-1BF6-5E40-B59C-409020A80444}" type="pres">
      <dgm:prSet presAssocID="{50E4F2FB-6FE8-874C-946C-4F589A3DEC24}" presName="sibTrans" presStyleLbl="sibTrans2D1" presStyleIdx="2" presStyleCnt="7" custLinFactNeighborX="407" custLinFactNeighborY="11309"/>
      <dgm:spPr/>
      <dgm:t>
        <a:bodyPr/>
        <a:lstStyle/>
        <a:p>
          <a:endParaRPr lang="zh-TW" altLang="en-US"/>
        </a:p>
      </dgm:t>
    </dgm:pt>
    <dgm:pt modelId="{5A998BF5-34EF-4571-B894-FD179785AAFE}" type="pres">
      <dgm:prSet presAssocID="{8FFE18F5-FD56-42F8-8CFF-805B42778982}" presName="node" presStyleLbl="node1" presStyleIdx="3" presStyleCnt="7" custRadScaleRad="99095" custRadScaleInc="-451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540430-3442-49B2-A040-90CBC54CB91C}" type="pres">
      <dgm:prSet presAssocID="{8FFE18F5-FD56-42F8-8CFF-805B42778982}" presName="dummy" presStyleCnt="0"/>
      <dgm:spPr/>
    </dgm:pt>
    <dgm:pt modelId="{B3A26854-70FD-46DA-B015-D68C7038C856}" type="pres">
      <dgm:prSet presAssocID="{4C652457-352F-46C5-BB7B-59A3AB797671}" presName="sibTrans" presStyleLbl="sibTrans2D1" presStyleIdx="3" presStyleCnt="7" custLinFactNeighborX="-2392" custLinFactNeighborY="5848"/>
      <dgm:spPr/>
      <dgm:t>
        <a:bodyPr/>
        <a:lstStyle/>
        <a:p>
          <a:endParaRPr lang="zh-TW" altLang="en-US"/>
        </a:p>
      </dgm:t>
    </dgm:pt>
    <dgm:pt modelId="{BA4BE57B-601D-A642-86C7-58E5F89876A5}" type="pres">
      <dgm:prSet presAssocID="{270432CB-ADE5-3A4A-A45F-50D60664F8D4}" presName="node" presStyleLbl="node1" presStyleIdx="4" presStyleCnt="7" custScaleX="114770" custScaleY="112657" custRadScaleRad="87639" custRadScaleInc="-370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F90F7-485F-AE4F-981B-DAF313B16E43}" type="pres">
      <dgm:prSet presAssocID="{270432CB-ADE5-3A4A-A45F-50D60664F8D4}" presName="dummy" presStyleCnt="0"/>
      <dgm:spPr/>
      <dgm:t>
        <a:bodyPr/>
        <a:lstStyle/>
        <a:p>
          <a:endParaRPr lang="zh-TW" altLang="en-US"/>
        </a:p>
      </dgm:t>
    </dgm:pt>
    <dgm:pt modelId="{283E9D6D-4CDD-294E-B3EB-B44C9846CA09}" type="pres">
      <dgm:prSet presAssocID="{31B3B708-9A87-9146-B4A9-24D2601BBFE7}" presName="sibTrans" presStyleLbl="sibTrans2D1" presStyleIdx="4" presStyleCnt="7" custLinFactNeighborX="-9279" custLinFactNeighborY="5973"/>
      <dgm:spPr/>
      <dgm:t>
        <a:bodyPr/>
        <a:lstStyle/>
        <a:p>
          <a:endParaRPr lang="zh-TW" altLang="en-US"/>
        </a:p>
      </dgm:t>
    </dgm:pt>
    <dgm:pt modelId="{B26B1E9F-AB22-4232-89D7-9E04B8DF3425}" type="pres">
      <dgm:prSet presAssocID="{AFC59F2B-0E7F-470F-A21E-F83E4AC79385}" presName="node" presStyleLbl="node1" presStyleIdx="5" presStyleCnt="7" custScaleX="116586" custScaleY="111395" custRadScaleRad="89995" custRadScaleInc="78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32342E-2B22-4F5B-B1FB-691B13245108}" type="pres">
      <dgm:prSet presAssocID="{AFC59F2B-0E7F-470F-A21E-F83E4AC79385}" presName="dummy" presStyleCnt="0"/>
      <dgm:spPr/>
      <dgm:t>
        <a:bodyPr/>
        <a:lstStyle/>
        <a:p>
          <a:endParaRPr lang="zh-TW" altLang="en-US"/>
        </a:p>
      </dgm:t>
    </dgm:pt>
    <dgm:pt modelId="{456FDDC8-FB95-4249-B6E9-773719AD0AF2}" type="pres">
      <dgm:prSet presAssocID="{D8369895-C015-40BC-A7DC-D02199EB69D7}" presName="sibTrans" presStyleLbl="sibTrans2D1" presStyleIdx="5" presStyleCnt="7" custLinFactNeighborX="-8065" custLinFactNeighborY="290"/>
      <dgm:spPr/>
      <dgm:t>
        <a:bodyPr/>
        <a:lstStyle/>
        <a:p>
          <a:endParaRPr lang="zh-TW" altLang="en-US"/>
        </a:p>
      </dgm:t>
    </dgm:pt>
    <dgm:pt modelId="{390D5E67-0C60-4E38-B7EE-F8F3CB4ED9D1}" type="pres">
      <dgm:prSet presAssocID="{AF638334-9032-4F2F-9185-8108ABABBCE5}" presName="node" presStyleLbl="node1" presStyleIdx="6" presStyleCnt="7" custScaleX="102472" custRadScaleRad="109797" custRadScaleInc="99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B5F681-92F3-478D-86F8-2C31C33269A7}" type="pres">
      <dgm:prSet presAssocID="{AF638334-9032-4F2F-9185-8108ABABBCE5}" presName="dummy" presStyleCnt="0"/>
      <dgm:spPr/>
    </dgm:pt>
    <dgm:pt modelId="{F5DDAB94-010B-4830-AE93-FDC4112B1786}" type="pres">
      <dgm:prSet presAssocID="{3CB29752-F3CA-4E8A-A05D-0B7FCDC81E42}" presName="sibTrans" presStyleLbl="sibTrans2D1" presStyleIdx="6" presStyleCnt="7" custLinFactNeighborX="-22" custLinFactNeighborY="-8297"/>
      <dgm:spPr/>
      <dgm:t>
        <a:bodyPr/>
        <a:lstStyle/>
        <a:p>
          <a:endParaRPr lang="zh-TW" altLang="en-US"/>
        </a:p>
      </dgm:t>
    </dgm:pt>
  </dgm:ptLst>
  <dgm:cxnLst>
    <dgm:cxn modelId="{AB50F1D3-3BE8-4A73-BAD9-4912C2833DEC}" type="presOf" srcId="{AFC59F2B-0E7F-470F-A21E-F83E4AC79385}" destId="{B26B1E9F-AB22-4232-89D7-9E04B8DF3425}" srcOrd="0" destOrd="0" presId="urn:microsoft.com/office/officeart/2005/8/layout/radial6"/>
    <dgm:cxn modelId="{63D389E9-96FC-504D-9F08-4D97288E40E7}" srcId="{EBF4DFB8-F35D-764E-AD78-243898F0C895}" destId="{F4AD9849-F390-9948-9E6E-87190D170C3D}" srcOrd="1" destOrd="0" parTransId="{AD8A66D9-C0B8-3C49-9396-5B2CA93F85AB}" sibTransId="{6862CE0E-6497-C94B-928E-52C7B82EB701}"/>
    <dgm:cxn modelId="{9D5045BE-C61E-4654-9111-88E07EED0854}" type="presOf" srcId="{F9EB9863-27A9-D244-9198-D58728073685}" destId="{34BC3662-08CC-FA4A-9CB3-B1EA894A99F4}" srcOrd="0" destOrd="0" presId="urn:microsoft.com/office/officeart/2005/8/layout/radial6"/>
    <dgm:cxn modelId="{89E071A2-49D0-4205-8383-00AA75505AD3}" type="presOf" srcId="{4B08FD51-8608-B549-950C-9F5AC9981ACC}" destId="{4C6158D3-86C6-8248-9E8B-D2D86589AE06}" srcOrd="0" destOrd="0" presId="urn:microsoft.com/office/officeart/2005/8/layout/radial6"/>
    <dgm:cxn modelId="{98540401-88FB-42E0-B798-3B0D191855AD}" srcId="{F9EB9863-27A9-D244-9198-D58728073685}" destId="{B7610108-1E7E-4B1E-B9B0-2B64A11634FE}" srcOrd="3" destOrd="0" parTransId="{B1E49088-B117-4ADE-9271-4B34F5F5D901}" sibTransId="{B1CD952B-DC08-4036-AB5D-0F707EDDA27E}"/>
    <dgm:cxn modelId="{E17C705D-2851-4700-B052-5F2AE4E2D5E9}" srcId="{F9EB9863-27A9-D244-9198-D58728073685}" destId="{9C476523-BAD6-4D7A-892C-A7C409D3C88E}" srcOrd="6" destOrd="0" parTransId="{F3DBCC00-0C01-496D-BB97-BF20188D6CF0}" sibTransId="{E06A7DE6-C96C-41B8-993A-D4A069EFE54D}"/>
    <dgm:cxn modelId="{9188CB04-ACFC-47CD-A985-28D391340912}" type="presOf" srcId="{270432CB-ADE5-3A4A-A45F-50D60664F8D4}" destId="{BA4BE57B-601D-A642-86C7-58E5F89876A5}" srcOrd="0" destOrd="0" presId="urn:microsoft.com/office/officeart/2005/8/layout/radial6"/>
    <dgm:cxn modelId="{B78590CF-AA05-49F6-9CBD-8109AC5D178E}" type="presOf" srcId="{8FFE18F5-FD56-42F8-8CFF-805B42778982}" destId="{5A998BF5-34EF-4571-B894-FD179785AAFE}" srcOrd="0" destOrd="0" presId="urn:microsoft.com/office/officeart/2005/8/layout/radial6"/>
    <dgm:cxn modelId="{1743B476-010C-408F-A3D1-98C9D55DF584}" srcId="{EBF4DFB8-F35D-764E-AD78-243898F0C895}" destId="{AFC59F2B-0E7F-470F-A21E-F83E4AC79385}" srcOrd="5" destOrd="0" parTransId="{51DAFE24-AAF9-4F98-99F0-6F8B4DD9E561}" sibTransId="{D8369895-C015-40BC-A7DC-D02199EB69D7}"/>
    <dgm:cxn modelId="{2BE111EF-756D-4C69-B30F-DAE7AE9103C3}" type="presOf" srcId="{AF638334-9032-4F2F-9185-8108ABABBCE5}" destId="{390D5E67-0C60-4E38-B7EE-F8F3CB4ED9D1}" srcOrd="0" destOrd="0" presId="urn:microsoft.com/office/officeart/2005/8/layout/radial6"/>
    <dgm:cxn modelId="{746CECDC-EF8E-41F4-B08E-F04AA567DFAA}" type="presOf" srcId="{2E786B73-68BD-B049-A4A9-B2627FCC7E72}" destId="{08C5284E-3EF3-7C42-8DD0-14A44F7C311E}" srcOrd="0" destOrd="0" presId="urn:microsoft.com/office/officeart/2005/8/layout/radial6"/>
    <dgm:cxn modelId="{3D1DAA5F-D71F-431B-ACEE-B2DB3D892060}" type="presOf" srcId="{4C652457-352F-46C5-BB7B-59A3AB797671}" destId="{B3A26854-70FD-46DA-B015-D68C7038C856}" srcOrd="0" destOrd="0" presId="urn:microsoft.com/office/officeart/2005/8/layout/radial6"/>
    <dgm:cxn modelId="{20DBF190-ABC5-4F8F-BB9F-3F64704C6B79}" type="presOf" srcId="{D8369895-C015-40BC-A7DC-D02199EB69D7}" destId="{456FDDC8-FB95-4249-B6E9-773719AD0AF2}" srcOrd="0" destOrd="0" presId="urn:microsoft.com/office/officeart/2005/8/layout/radial6"/>
    <dgm:cxn modelId="{FCFC9533-91D2-4702-B7D6-FD6183E35EA4}" type="presOf" srcId="{6862CE0E-6497-C94B-928E-52C7B82EB701}" destId="{CEDD41C1-0F2F-1A4A-A3A2-25AD866B3577}" srcOrd="0" destOrd="0" presId="urn:microsoft.com/office/officeart/2005/8/layout/radial6"/>
    <dgm:cxn modelId="{29EF792C-F891-4E51-81BA-A7B266E24BFA}" type="presOf" srcId="{EBF4DFB8-F35D-764E-AD78-243898F0C895}" destId="{67B9B9D2-3C76-9843-B76E-EA3F5D45222E}" srcOrd="0" destOrd="0" presId="urn:microsoft.com/office/officeart/2005/8/layout/radial6"/>
    <dgm:cxn modelId="{6D145E77-9558-4CC5-B76B-193CA53E1721}" srcId="{F9EB9863-27A9-D244-9198-D58728073685}" destId="{F236A3FA-D851-4F85-9FCF-A87A79615359}" srcOrd="1" destOrd="0" parTransId="{2D5DC2B2-1246-4F99-AD3D-997BCECB017F}" sibTransId="{7E21BCD0-AA87-49D7-9582-606305A05B00}"/>
    <dgm:cxn modelId="{39341739-4E23-4CF9-8C2C-E1649CE7AD22}" srcId="{F9EB9863-27A9-D244-9198-D58728073685}" destId="{F2F65BB1-87EB-4998-BDD4-24F016BD47BC}" srcOrd="4" destOrd="0" parTransId="{01EF6D64-489A-4CBC-9F49-B3261D80FD6A}" sibTransId="{7F5BC732-6320-4737-BE87-58C8869EE1D7}"/>
    <dgm:cxn modelId="{F0A1B092-20B8-A54E-8199-F70C2E7D71E0}" srcId="{F9EB9863-27A9-D244-9198-D58728073685}" destId="{EBF4DFB8-F35D-764E-AD78-243898F0C895}" srcOrd="0" destOrd="0" parTransId="{91CF1FB2-FB9F-D04B-8A34-0DBF6A5B56B4}" sibTransId="{8DF2981B-29AA-FA49-B549-8098229DA9AD}"/>
    <dgm:cxn modelId="{5B04FABA-6DE4-4451-BAF3-6B39EF676223}" srcId="{F9EB9863-27A9-D244-9198-D58728073685}" destId="{0D170D05-E560-4AFF-975B-3D1B2C2E69B3}" srcOrd="2" destOrd="0" parTransId="{A0B6D2E3-ECAB-4ADA-8B8F-3350CD4F5246}" sibTransId="{35952F8C-BBE4-49FC-978E-8915827D11F9}"/>
    <dgm:cxn modelId="{41AE646D-B728-490D-9374-628C423392AF}" type="presOf" srcId="{31B3B708-9A87-9146-B4A9-24D2601BBFE7}" destId="{283E9D6D-4CDD-294E-B3EB-B44C9846CA09}" srcOrd="0" destOrd="0" presId="urn:microsoft.com/office/officeart/2005/8/layout/radial6"/>
    <dgm:cxn modelId="{7AE305A2-6563-494C-9174-204481A54D21}" type="presOf" srcId="{3CB29752-F3CA-4E8A-A05D-0B7FCDC81E42}" destId="{F5DDAB94-010B-4830-AE93-FDC4112B1786}" srcOrd="0" destOrd="0" presId="urn:microsoft.com/office/officeart/2005/8/layout/radial6"/>
    <dgm:cxn modelId="{8F6D31FD-4FCE-AC46-B39B-20DEBCC2FE81}" srcId="{EBF4DFB8-F35D-764E-AD78-243898F0C895}" destId="{A6A655F8-7678-D240-B670-FC8012A0A32F}" srcOrd="0" destOrd="0" parTransId="{907D7AD6-8A64-CF47-9FC9-D31D216904CD}" sibTransId="{4B08FD51-8608-B549-950C-9F5AC9981ACC}"/>
    <dgm:cxn modelId="{DE1B2272-D9B6-2949-99F9-92CAE96C6860}" srcId="{EBF4DFB8-F35D-764E-AD78-243898F0C895}" destId="{270432CB-ADE5-3A4A-A45F-50D60664F8D4}" srcOrd="4" destOrd="0" parTransId="{95C9179A-D649-C64A-AF05-D749E975F885}" sibTransId="{31B3B708-9A87-9146-B4A9-24D2601BBFE7}"/>
    <dgm:cxn modelId="{E3A4DA62-85A5-0543-9A9F-D6E7662C1D11}" srcId="{EBF4DFB8-F35D-764E-AD78-243898F0C895}" destId="{2E786B73-68BD-B049-A4A9-B2627FCC7E72}" srcOrd="2" destOrd="0" parTransId="{06E57B51-1858-154E-A402-F84FC3E33D22}" sibTransId="{50E4F2FB-6FE8-874C-946C-4F589A3DEC24}"/>
    <dgm:cxn modelId="{E7AAEBFD-6E65-4ED5-A59B-4BDF969283F0}" type="presOf" srcId="{50E4F2FB-6FE8-874C-946C-4F589A3DEC24}" destId="{29157E24-1BF6-5E40-B59C-409020A80444}" srcOrd="0" destOrd="0" presId="urn:microsoft.com/office/officeart/2005/8/layout/radial6"/>
    <dgm:cxn modelId="{23AB7FDA-2683-4576-AF8D-2B92BE3BD311}" type="presOf" srcId="{A6A655F8-7678-D240-B670-FC8012A0A32F}" destId="{3EECF520-C44A-2A4D-AA47-A9911112B942}" srcOrd="0" destOrd="0" presId="urn:microsoft.com/office/officeart/2005/8/layout/radial6"/>
    <dgm:cxn modelId="{772314D8-BFAA-4A79-AC14-C76F6DC04708}" srcId="{F9EB9863-27A9-D244-9198-D58728073685}" destId="{4426F7E5-6815-431C-ACAB-CFD9DDA66DDF}" srcOrd="5" destOrd="0" parTransId="{CA3BC4AC-4117-4DFE-B01A-AD4E8B9E7B80}" sibTransId="{FD58A09B-AFBE-424F-8BE6-4291E3A3B1EC}"/>
    <dgm:cxn modelId="{DCC2B20A-E998-4E71-BFE3-4DC37CDADCFC}" srcId="{EBF4DFB8-F35D-764E-AD78-243898F0C895}" destId="{AF638334-9032-4F2F-9185-8108ABABBCE5}" srcOrd="6" destOrd="0" parTransId="{1F666B35-D921-41E8-BE53-3BD1B3360860}" sibTransId="{3CB29752-F3CA-4E8A-A05D-0B7FCDC81E42}"/>
    <dgm:cxn modelId="{FCC6D722-8964-4DD0-BD7D-60465E99BEBD}" type="presOf" srcId="{F4AD9849-F390-9948-9E6E-87190D170C3D}" destId="{319032C7-818A-DB4C-86ED-D193C231F1D8}" srcOrd="0" destOrd="0" presId="urn:microsoft.com/office/officeart/2005/8/layout/radial6"/>
    <dgm:cxn modelId="{016D5A8E-7C26-42F7-A800-F7DB39BF0C24}" srcId="{EBF4DFB8-F35D-764E-AD78-243898F0C895}" destId="{8FFE18F5-FD56-42F8-8CFF-805B42778982}" srcOrd="3" destOrd="0" parTransId="{56D22744-643D-499D-9DD6-D8B9F9553BC0}" sibTransId="{4C652457-352F-46C5-BB7B-59A3AB797671}"/>
    <dgm:cxn modelId="{A2DB7FD5-DCF0-45CF-BC3E-ABB47DC9816E}" type="presParOf" srcId="{34BC3662-08CC-FA4A-9CB3-B1EA894A99F4}" destId="{67B9B9D2-3C76-9843-B76E-EA3F5D45222E}" srcOrd="0" destOrd="0" presId="urn:microsoft.com/office/officeart/2005/8/layout/radial6"/>
    <dgm:cxn modelId="{84761BDB-3903-4AFB-AADA-53442F2B28B3}" type="presParOf" srcId="{34BC3662-08CC-FA4A-9CB3-B1EA894A99F4}" destId="{3EECF520-C44A-2A4D-AA47-A9911112B942}" srcOrd="1" destOrd="0" presId="urn:microsoft.com/office/officeart/2005/8/layout/radial6"/>
    <dgm:cxn modelId="{A38947E4-4B2B-4DAF-BD9B-AE452F2DBDA4}" type="presParOf" srcId="{34BC3662-08CC-FA4A-9CB3-B1EA894A99F4}" destId="{4D2EB92D-1893-4547-B198-D94D500B57B6}" srcOrd="2" destOrd="0" presId="urn:microsoft.com/office/officeart/2005/8/layout/radial6"/>
    <dgm:cxn modelId="{A1792314-F712-49A1-958F-E2DA2C9BC213}" type="presParOf" srcId="{34BC3662-08CC-FA4A-9CB3-B1EA894A99F4}" destId="{4C6158D3-86C6-8248-9E8B-D2D86589AE06}" srcOrd="3" destOrd="0" presId="urn:microsoft.com/office/officeart/2005/8/layout/radial6"/>
    <dgm:cxn modelId="{92B45CF5-C7E0-4D7F-9510-D233342DF788}" type="presParOf" srcId="{34BC3662-08CC-FA4A-9CB3-B1EA894A99F4}" destId="{319032C7-818A-DB4C-86ED-D193C231F1D8}" srcOrd="4" destOrd="0" presId="urn:microsoft.com/office/officeart/2005/8/layout/radial6"/>
    <dgm:cxn modelId="{A49CE75D-AD29-40A8-8D41-A742760748AF}" type="presParOf" srcId="{34BC3662-08CC-FA4A-9CB3-B1EA894A99F4}" destId="{151E1174-8111-A848-8BB4-B3B996B6EA5C}" srcOrd="5" destOrd="0" presId="urn:microsoft.com/office/officeart/2005/8/layout/radial6"/>
    <dgm:cxn modelId="{44274151-E65D-44E2-B289-1F726848A7DF}" type="presParOf" srcId="{34BC3662-08CC-FA4A-9CB3-B1EA894A99F4}" destId="{CEDD41C1-0F2F-1A4A-A3A2-25AD866B3577}" srcOrd="6" destOrd="0" presId="urn:microsoft.com/office/officeart/2005/8/layout/radial6"/>
    <dgm:cxn modelId="{0CCFFAB9-5ECE-4F68-B790-3A8BB0B8557A}" type="presParOf" srcId="{34BC3662-08CC-FA4A-9CB3-B1EA894A99F4}" destId="{08C5284E-3EF3-7C42-8DD0-14A44F7C311E}" srcOrd="7" destOrd="0" presId="urn:microsoft.com/office/officeart/2005/8/layout/radial6"/>
    <dgm:cxn modelId="{74E7FB2A-559F-4B4E-AFBC-BDEFCAFD3D4B}" type="presParOf" srcId="{34BC3662-08CC-FA4A-9CB3-B1EA894A99F4}" destId="{3B0CFF1C-030A-CD42-A809-FB63BC84345C}" srcOrd="8" destOrd="0" presId="urn:microsoft.com/office/officeart/2005/8/layout/radial6"/>
    <dgm:cxn modelId="{66F78745-D27E-4854-9C39-0A9DBF38E154}" type="presParOf" srcId="{34BC3662-08CC-FA4A-9CB3-B1EA894A99F4}" destId="{29157E24-1BF6-5E40-B59C-409020A80444}" srcOrd="9" destOrd="0" presId="urn:microsoft.com/office/officeart/2005/8/layout/radial6"/>
    <dgm:cxn modelId="{EA6D21CA-45A1-498A-89F0-B66F655599E7}" type="presParOf" srcId="{34BC3662-08CC-FA4A-9CB3-B1EA894A99F4}" destId="{5A998BF5-34EF-4571-B894-FD179785AAFE}" srcOrd="10" destOrd="0" presId="urn:microsoft.com/office/officeart/2005/8/layout/radial6"/>
    <dgm:cxn modelId="{5F4C4BD4-B946-4F2A-9E3C-D68154373108}" type="presParOf" srcId="{34BC3662-08CC-FA4A-9CB3-B1EA894A99F4}" destId="{0A540430-3442-49B2-A040-90CBC54CB91C}" srcOrd="11" destOrd="0" presId="urn:microsoft.com/office/officeart/2005/8/layout/radial6"/>
    <dgm:cxn modelId="{B66D25A1-851D-47AA-A3D4-1BBE7939DA08}" type="presParOf" srcId="{34BC3662-08CC-FA4A-9CB3-B1EA894A99F4}" destId="{B3A26854-70FD-46DA-B015-D68C7038C856}" srcOrd="12" destOrd="0" presId="urn:microsoft.com/office/officeart/2005/8/layout/radial6"/>
    <dgm:cxn modelId="{25318FC1-7A62-4869-81BA-48FAF1E13538}" type="presParOf" srcId="{34BC3662-08CC-FA4A-9CB3-B1EA894A99F4}" destId="{BA4BE57B-601D-A642-86C7-58E5F89876A5}" srcOrd="13" destOrd="0" presId="urn:microsoft.com/office/officeart/2005/8/layout/radial6"/>
    <dgm:cxn modelId="{6563B2B7-62E8-4F01-B2CE-25D10A459BD5}" type="presParOf" srcId="{34BC3662-08CC-FA4A-9CB3-B1EA894A99F4}" destId="{E65F90F7-485F-AE4F-981B-DAF313B16E43}" srcOrd="14" destOrd="0" presId="urn:microsoft.com/office/officeart/2005/8/layout/radial6"/>
    <dgm:cxn modelId="{129456FF-C9D0-41F7-8B04-598D949972F1}" type="presParOf" srcId="{34BC3662-08CC-FA4A-9CB3-B1EA894A99F4}" destId="{283E9D6D-4CDD-294E-B3EB-B44C9846CA09}" srcOrd="15" destOrd="0" presId="urn:microsoft.com/office/officeart/2005/8/layout/radial6"/>
    <dgm:cxn modelId="{C3ABFC64-4198-462D-BD5D-26F6A5D4C5E4}" type="presParOf" srcId="{34BC3662-08CC-FA4A-9CB3-B1EA894A99F4}" destId="{B26B1E9F-AB22-4232-89D7-9E04B8DF3425}" srcOrd="16" destOrd="0" presId="urn:microsoft.com/office/officeart/2005/8/layout/radial6"/>
    <dgm:cxn modelId="{E59EAC28-6BAE-4C84-ACFB-E5B29DCBF457}" type="presParOf" srcId="{34BC3662-08CC-FA4A-9CB3-B1EA894A99F4}" destId="{3132342E-2B22-4F5B-B1FB-691B13245108}" srcOrd="17" destOrd="0" presId="urn:microsoft.com/office/officeart/2005/8/layout/radial6"/>
    <dgm:cxn modelId="{D7DB6525-EF9F-4D2B-A1A8-9FA526561E7F}" type="presParOf" srcId="{34BC3662-08CC-FA4A-9CB3-B1EA894A99F4}" destId="{456FDDC8-FB95-4249-B6E9-773719AD0AF2}" srcOrd="18" destOrd="0" presId="urn:microsoft.com/office/officeart/2005/8/layout/radial6"/>
    <dgm:cxn modelId="{2E74CEC6-EAB6-4D6E-BB6F-EA230A88CF37}" type="presParOf" srcId="{34BC3662-08CC-FA4A-9CB3-B1EA894A99F4}" destId="{390D5E67-0C60-4E38-B7EE-F8F3CB4ED9D1}" srcOrd="19" destOrd="0" presId="urn:microsoft.com/office/officeart/2005/8/layout/radial6"/>
    <dgm:cxn modelId="{CF49371D-A54D-4E95-A5BD-C4E0973778B7}" type="presParOf" srcId="{34BC3662-08CC-FA4A-9CB3-B1EA894A99F4}" destId="{12B5F681-92F3-478D-86F8-2C31C33269A7}" srcOrd="20" destOrd="0" presId="urn:microsoft.com/office/officeart/2005/8/layout/radial6"/>
    <dgm:cxn modelId="{BAA9F6A1-E652-4250-86EB-1D7D95794DC6}" type="presParOf" srcId="{34BC3662-08CC-FA4A-9CB3-B1EA894A99F4}" destId="{F5DDAB94-010B-4830-AE93-FDC4112B178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EB9863-27A9-D244-9198-D58728073685}" type="doc">
      <dgm:prSet loTypeId="urn:microsoft.com/office/officeart/2005/8/layout/radial6" loCatId="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EBF4DFB8-F35D-764E-AD78-243898F0C89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學習活動</a:t>
          </a:r>
          <a:endParaRPr lang="zh-TW" altLang="en-US" dirty="0">
            <a:solidFill>
              <a:schemeClr val="tx1"/>
            </a:solidFill>
          </a:endParaRPr>
        </a:p>
      </dgm:t>
    </dgm:pt>
    <dgm:pt modelId="{91CF1FB2-FB9F-D04B-8A34-0DBF6A5B56B4}" type="parTrans" cxnId="{F0A1B092-20B8-A54E-8199-F70C2E7D71E0}">
      <dgm:prSet/>
      <dgm:spPr/>
      <dgm:t>
        <a:bodyPr/>
        <a:lstStyle/>
        <a:p>
          <a:endParaRPr lang="zh-TW" altLang="en-US"/>
        </a:p>
      </dgm:t>
    </dgm:pt>
    <dgm:pt modelId="{8DF2981B-29AA-FA49-B549-8098229DA9AD}" type="sibTrans" cxnId="{F0A1B092-20B8-A54E-8199-F70C2E7D71E0}">
      <dgm:prSet/>
      <dgm:spPr/>
      <dgm:t>
        <a:bodyPr/>
        <a:lstStyle/>
        <a:p>
          <a:endParaRPr lang="zh-TW" altLang="en-US"/>
        </a:p>
      </dgm:t>
    </dgm:pt>
    <dgm:pt modelId="{A6A655F8-7678-D240-B670-FC8012A0A32F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ysClr val="windowText" lastClr="000000"/>
              </a:solidFill>
            </a:rPr>
            <a:t>一日</a:t>
          </a:r>
          <a:endParaRPr lang="en-US" altLang="zh-TW" sz="2400" dirty="0" smtClean="0">
            <a:solidFill>
              <a:sysClr val="windowText" lastClr="000000"/>
            </a:solidFill>
          </a:endParaRPr>
        </a:p>
        <a:p>
          <a:r>
            <a:rPr lang="zh-TW" altLang="en-US" sz="2400" dirty="0" smtClean="0">
              <a:solidFill>
                <a:sysClr val="windowText" lastClr="000000"/>
              </a:solidFill>
            </a:rPr>
            <a:t>  作息</a:t>
          </a:r>
          <a:endParaRPr lang="zh-TW" altLang="en-US" sz="2400" dirty="0">
            <a:solidFill>
              <a:sysClr val="windowText" lastClr="000000"/>
            </a:solidFill>
          </a:endParaRPr>
        </a:p>
      </dgm:t>
    </dgm:pt>
    <dgm:pt modelId="{907D7AD6-8A64-CF47-9FC9-D31D216904CD}" type="parTrans" cxnId="{8F6D31FD-4FCE-AC46-B39B-20DEBCC2FE81}">
      <dgm:prSet/>
      <dgm:spPr/>
      <dgm:t>
        <a:bodyPr/>
        <a:lstStyle/>
        <a:p>
          <a:endParaRPr lang="zh-TW" altLang="en-US"/>
        </a:p>
      </dgm:t>
    </dgm:pt>
    <dgm:pt modelId="{4B08FD51-8608-B549-950C-9F5AC9981ACC}" type="sibTrans" cxnId="{8F6D31FD-4FCE-AC46-B39B-20DEBCC2FE81}">
      <dgm:prSet/>
      <dgm:spPr/>
      <dgm:t>
        <a:bodyPr/>
        <a:lstStyle/>
        <a:p>
          <a:endParaRPr lang="zh-TW" altLang="en-US"/>
        </a:p>
      </dgm:t>
    </dgm:pt>
    <dgm:pt modelId="{F4AD9849-F390-9948-9E6E-87190D170C3D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ysClr val="windowText" lastClr="000000"/>
              </a:solidFill>
            </a:rPr>
            <a:t>快樂 晨光</a:t>
          </a:r>
          <a:endParaRPr lang="zh-TW" altLang="en-US" sz="2400" dirty="0">
            <a:solidFill>
              <a:sysClr val="windowText" lastClr="000000"/>
            </a:solidFill>
          </a:endParaRPr>
        </a:p>
      </dgm:t>
    </dgm:pt>
    <dgm:pt modelId="{AD8A66D9-C0B8-3C49-9396-5B2CA93F85AB}" type="parTrans" cxnId="{63D389E9-96FC-504D-9F08-4D97288E40E7}">
      <dgm:prSet/>
      <dgm:spPr/>
      <dgm:t>
        <a:bodyPr/>
        <a:lstStyle/>
        <a:p>
          <a:endParaRPr lang="zh-TW" altLang="en-US"/>
        </a:p>
      </dgm:t>
    </dgm:pt>
    <dgm:pt modelId="{6862CE0E-6497-C94B-928E-52C7B82EB701}" type="sibTrans" cxnId="{63D389E9-96FC-504D-9F08-4D97288E40E7}">
      <dgm:prSet/>
      <dgm:spPr/>
      <dgm:t>
        <a:bodyPr/>
        <a:lstStyle/>
        <a:p>
          <a:endParaRPr lang="zh-TW" altLang="en-US"/>
        </a:p>
      </dgm:t>
    </dgm:pt>
    <dgm:pt modelId="{2E786B73-68BD-B049-A4A9-B2627FCC7E72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</a:rPr>
            <a:t>主題</a:t>
          </a:r>
          <a:endParaRPr lang="en-US" altLang="zh-TW" sz="2400" dirty="0" smtClean="0">
            <a:solidFill>
              <a:schemeClr val="tx1"/>
            </a:solidFill>
          </a:endParaRPr>
        </a:p>
        <a:p>
          <a:r>
            <a:rPr lang="zh-TW" altLang="en-US" sz="2400" dirty="0" smtClean="0">
              <a:solidFill>
                <a:schemeClr val="tx1"/>
              </a:solidFill>
            </a:rPr>
            <a:t>探索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06E57B51-1858-154E-A402-F84FC3E33D22}" type="parTrans" cxnId="{E3A4DA62-85A5-0543-9A9F-D6E7662C1D11}">
      <dgm:prSet/>
      <dgm:spPr/>
      <dgm:t>
        <a:bodyPr/>
        <a:lstStyle/>
        <a:p>
          <a:endParaRPr lang="zh-TW" altLang="en-US"/>
        </a:p>
      </dgm:t>
    </dgm:pt>
    <dgm:pt modelId="{50E4F2FB-6FE8-874C-946C-4F589A3DEC24}" type="sibTrans" cxnId="{E3A4DA62-85A5-0543-9A9F-D6E7662C1D11}">
      <dgm:prSet/>
      <dgm:spPr/>
      <dgm:t>
        <a:bodyPr/>
        <a:lstStyle/>
        <a:p>
          <a:endParaRPr lang="zh-TW" altLang="en-US"/>
        </a:p>
      </dgm:t>
    </dgm:pt>
    <dgm:pt modelId="{270432CB-ADE5-3A4A-A45F-50D60664F8D4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</a:rPr>
            <a:t>閱讀</a:t>
          </a:r>
          <a:endParaRPr lang="en-US" altLang="zh-TW" sz="2400" dirty="0" smtClean="0">
            <a:solidFill>
              <a:schemeClr val="tx1"/>
            </a:solidFill>
          </a:endParaRPr>
        </a:p>
        <a:p>
          <a:r>
            <a:rPr lang="zh-TW" altLang="en-US" sz="2400" dirty="0" smtClean="0">
              <a:solidFill>
                <a:schemeClr val="tx1"/>
              </a:solidFill>
            </a:rPr>
            <a:t>下午茶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95C9179A-D649-C64A-AF05-D749E975F885}" type="parTrans" cxnId="{DE1B2272-D9B6-2949-99F9-92CAE96C6860}">
      <dgm:prSet/>
      <dgm:spPr/>
      <dgm:t>
        <a:bodyPr/>
        <a:lstStyle/>
        <a:p>
          <a:endParaRPr lang="zh-TW" altLang="en-US"/>
        </a:p>
      </dgm:t>
    </dgm:pt>
    <dgm:pt modelId="{31B3B708-9A87-9146-B4A9-24D2601BBFE7}" type="sibTrans" cxnId="{DE1B2272-D9B6-2949-99F9-92CAE96C6860}">
      <dgm:prSet/>
      <dgm:spPr/>
      <dgm:t>
        <a:bodyPr/>
        <a:lstStyle/>
        <a:p>
          <a:endParaRPr lang="zh-TW" altLang="en-US"/>
        </a:p>
      </dgm:t>
    </dgm:pt>
    <dgm:pt modelId="{F236A3FA-D851-4F85-9FCF-A87A79615359}">
      <dgm:prSet phldrT="[文字]" custRadScaleRad="96670" custRadScaleInc="-62617"/>
      <dgm:spPr/>
      <dgm:t>
        <a:bodyPr/>
        <a:lstStyle/>
        <a:p>
          <a:endParaRPr lang="zh-TW" altLang="en-US"/>
        </a:p>
      </dgm:t>
    </dgm:pt>
    <dgm:pt modelId="{2D5DC2B2-1246-4F99-AD3D-997BCECB017F}" type="parTrans" cxnId="{6D145E77-9558-4CC5-B76B-193CA53E1721}">
      <dgm:prSet/>
      <dgm:spPr/>
      <dgm:t>
        <a:bodyPr/>
        <a:lstStyle/>
        <a:p>
          <a:endParaRPr lang="zh-TW" altLang="en-US"/>
        </a:p>
      </dgm:t>
    </dgm:pt>
    <dgm:pt modelId="{7E21BCD0-AA87-49D7-9582-606305A05B00}" type="sibTrans" cxnId="{6D145E77-9558-4CC5-B76B-193CA53E1721}">
      <dgm:prSet/>
      <dgm:spPr/>
      <dgm:t>
        <a:bodyPr/>
        <a:lstStyle/>
        <a:p>
          <a:endParaRPr lang="zh-TW" altLang="en-US"/>
        </a:p>
      </dgm:t>
    </dgm:pt>
    <dgm:pt modelId="{0D170D05-E560-4AFF-975B-3D1B2C2E69B3}">
      <dgm:prSet phldrT="[文字]" custRadScaleRad="96670" custRadScaleInc="-62617"/>
      <dgm:spPr/>
      <dgm:t>
        <a:bodyPr/>
        <a:lstStyle/>
        <a:p>
          <a:endParaRPr lang="zh-TW" altLang="en-US"/>
        </a:p>
      </dgm:t>
    </dgm:pt>
    <dgm:pt modelId="{A0B6D2E3-ECAB-4ADA-8B8F-3350CD4F5246}" type="parTrans" cxnId="{5B04FABA-6DE4-4451-BAF3-6B39EF676223}">
      <dgm:prSet/>
      <dgm:spPr/>
      <dgm:t>
        <a:bodyPr/>
        <a:lstStyle/>
        <a:p>
          <a:endParaRPr lang="zh-TW" altLang="en-US"/>
        </a:p>
      </dgm:t>
    </dgm:pt>
    <dgm:pt modelId="{35952F8C-BBE4-49FC-978E-8915827D11F9}" type="sibTrans" cxnId="{5B04FABA-6DE4-4451-BAF3-6B39EF676223}">
      <dgm:prSet/>
      <dgm:spPr/>
      <dgm:t>
        <a:bodyPr/>
        <a:lstStyle/>
        <a:p>
          <a:endParaRPr lang="zh-TW" altLang="en-US"/>
        </a:p>
      </dgm:t>
    </dgm:pt>
    <dgm:pt modelId="{397B0762-C030-464C-95B5-6B247828B1C7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角落活動</a:t>
          </a:r>
          <a:endParaRPr lang="zh-TW" altLang="en-US" dirty="0"/>
        </a:p>
      </dgm:t>
    </dgm:pt>
    <dgm:pt modelId="{9AC4475A-8D94-4670-988E-CE839129D183}" type="parTrans" cxnId="{96A9C4C4-9FAC-4A49-A312-D510BF2377F8}">
      <dgm:prSet/>
      <dgm:spPr/>
      <dgm:t>
        <a:bodyPr/>
        <a:lstStyle/>
        <a:p>
          <a:endParaRPr lang="zh-TW" altLang="en-US"/>
        </a:p>
      </dgm:t>
    </dgm:pt>
    <dgm:pt modelId="{8520F107-C2AF-4666-8E11-FA440085C05D}" type="sibTrans" cxnId="{96A9C4C4-9FAC-4A49-A312-D510BF2377F8}">
      <dgm:prSet/>
      <dgm:spPr/>
      <dgm:t>
        <a:bodyPr/>
        <a:lstStyle/>
        <a:p>
          <a:endParaRPr lang="zh-TW" altLang="en-US"/>
        </a:p>
      </dgm:t>
    </dgm:pt>
    <dgm:pt modelId="{2D2F1759-D543-4061-B7CC-C1AA7797CB68}">
      <dgm:prSet/>
      <dgm:spPr>
        <a:gradFill rotWithShape="0">
          <a:gsLst>
            <a:gs pos="85000">
              <a:srgbClr val="467DC4"/>
            </a:gs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</a:gra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教學計畫</a:t>
          </a:r>
          <a:endParaRPr lang="zh-TW" altLang="en-US" dirty="0"/>
        </a:p>
      </dgm:t>
    </dgm:pt>
    <dgm:pt modelId="{031894AB-19AB-47CB-B3A5-2B65DB03AE36}" type="parTrans" cxnId="{6476084D-D0D7-4EC9-8947-7129E0D8FB40}">
      <dgm:prSet/>
      <dgm:spPr/>
      <dgm:t>
        <a:bodyPr/>
        <a:lstStyle/>
        <a:p>
          <a:endParaRPr lang="zh-TW" altLang="en-US"/>
        </a:p>
      </dgm:t>
    </dgm:pt>
    <dgm:pt modelId="{D24898B5-28AB-40EE-959A-4961AD17145C}" type="sibTrans" cxnId="{6476084D-D0D7-4EC9-8947-7129E0D8FB40}">
      <dgm:prSet/>
      <dgm:spPr/>
      <dgm:t>
        <a:bodyPr/>
        <a:lstStyle/>
        <a:p>
          <a:endParaRPr lang="zh-TW" altLang="en-US"/>
        </a:p>
      </dgm:t>
    </dgm:pt>
    <dgm:pt modelId="{1FF77812-323E-4380-B0A7-609942945C21}">
      <dgm:prSet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榮譽獎勵</a:t>
          </a:r>
          <a:endParaRPr lang="zh-TW" altLang="en-US" dirty="0"/>
        </a:p>
      </dgm:t>
    </dgm:pt>
    <dgm:pt modelId="{680AAB66-FF45-419D-89B4-E189C2086F7F}" type="parTrans" cxnId="{8DDD5460-C672-4784-8A27-F8951EFC9E4F}">
      <dgm:prSet/>
      <dgm:spPr/>
      <dgm:t>
        <a:bodyPr/>
        <a:lstStyle/>
        <a:p>
          <a:endParaRPr lang="zh-TW" altLang="en-US"/>
        </a:p>
      </dgm:t>
    </dgm:pt>
    <dgm:pt modelId="{356531B0-68BC-4AF4-AB8F-11347E34C8A2}" type="sibTrans" cxnId="{8DDD5460-C672-4784-8A27-F8951EFC9E4F}">
      <dgm:prSet/>
      <dgm:spPr/>
      <dgm:t>
        <a:bodyPr/>
        <a:lstStyle/>
        <a:p>
          <a:endParaRPr lang="zh-TW" altLang="en-US"/>
        </a:p>
      </dgm:t>
    </dgm:pt>
    <dgm:pt modelId="{D013E602-272C-417A-A016-DCDF8F65EBD3}">
      <dgm:prSet/>
      <dgm:spPr/>
      <dgm:t>
        <a:bodyPr/>
        <a:lstStyle/>
        <a:p>
          <a:endParaRPr lang="zh-TW" altLang="en-US"/>
        </a:p>
      </dgm:t>
    </dgm:pt>
    <dgm:pt modelId="{B712188D-0DD9-46F9-BA8A-38C8430970B4}" type="parTrans" cxnId="{31AE4EC1-FBBA-4BC7-8B55-DFD622B66DF5}">
      <dgm:prSet/>
      <dgm:spPr/>
      <dgm:t>
        <a:bodyPr/>
        <a:lstStyle/>
        <a:p>
          <a:endParaRPr lang="zh-TW" altLang="en-US"/>
        </a:p>
      </dgm:t>
    </dgm:pt>
    <dgm:pt modelId="{D1C1A017-82EE-4939-B1D8-956252AF1413}" type="sibTrans" cxnId="{31AE4EC1-FBBA-4BC7-8B55-DFD622B66DF5}">
      <dgm:prSet/>
      <dgm:spPr/>
      <dgm:t>
        <a:bodyPr/>
        <a:lstStyle/>
        <a:p>
          <a:endParaRPr lang="zh-TW" altLang="en-US"/>
        </a:p>
      </dgm:t>
    </dgm:pt>
    <dgm:pt modelId="{34BC3662-08CC-FA4A-9CB3-B1EA894A99F4}" type="pres">
      <dgm:prSet presAssocID="{F9EB9863-27A9-D244-9198-D58728073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7B9B9D2-3C76-9843-B76E-EA3F5D45222E}" type="pres">
      <dgm:prSet presAssocID="{EBF4DFB8-F35D-764E-AD78-243898F0C895}" presName="centerShape" presStyleLbl="node0" presStyleIdx="0" presStyleCnt="1" custLinFactNeighborX="1893" custLinFactNeighborY="-1893"/>
      <dgm:spPr/>
      <dgm:t>
        <a:bodyPr/>
        <a:lstStyle/>
        <a:p>
          <a:endParaRPr lang="zh-TW" altLang="en-US"/>
        </a:p>
      </dgm:t>
    </dgm:pt>
    <dgm:pt modelId="{3EECF520-C44A-2A4D-AA47-A9911112B942}" type="pres">
      <dgm:prSet presAssocID="{A6A655F8-7678-D240-B670-FC8012A0A32F}" presName="node" presStyleLbl="node1" presStyleIdx="0" presStyleCnt="7" custRadScaleRad="99498" custRadScaleInc="121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2EB92D-1893-4547-B198-D94D500B57B6}" type="pres">
      <dgm:prSet presAssocID="{A6A655F8-7678-D240-B670-FC8012A0A32F}" presName="dummy" presStyleCnt="0"/>
      <dgm:spPr/>
      <dgm:t>
        <a:bodyPr/>
        <a:lstStyle/>
        <a:p>
          <a:endParaRPr lang="zh-TW" altLang="en-US"/>
        </a:p>
      </dgm:t>
    </dgm:pt>
    <dgm:pt modelId="{4C6158D3-86C6-8248-9E8B-D2D86589AE06}" type="pres">
      <dgm:prSet presAssocID="{4B08FD51-8608-B549-950C-9F5AC9981ACC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319032C7-818A-DB4C-86ED-D193C231F1D8}" type="pres">
      <dgm:prSet presAssocID="{F4AD9849-F390-9948-9E6E-87190D170C3D}" presName="node" presStyleLbl="node1" presStyleIdx="1" presStyleCnt="7" custRadScaleRad="106198" custRadScaleInc="164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1E1174-8111-A848-8BB4-B3B996B6EA5C}" type="pres">
      <dgm:prSet presAssocID="{F4AD9849-F390-9948-9E6E-87190D170C3D}" presName="dummy" presStyleCnt="0"/>
      <dgm:spPr/>
      <dgm:t>
        <a:bodyPr/>
        <a:lstStyle/>
        <a:p>
          <a:endParaRPr lang="zh-TW" altLang="en-US"/>
        </a:p>
      </dgm:t>
    </dgm:pt>
    <dgm:pt modelId="{CEDD41C1-0F2F-1A4A-A3A2-25AD866B3577}" type="pres">
      <dgm:prSet presAssocID="{6862CE0E-6497-C94B-928E-52C7B82EB701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08C5284E-3EF3-7C42-8DD0-14A44F7C311E}" type="pres">
      <dgm:prSet presAssocID="{2E786B73-68BD-B049-A4A9-B2627FCC7E72}" presName="node" presStyleLbl="node1" presStyleIdx="2" presStyleCnt="7" custScaleX="100756" custScaleY="92466" custRadScaleRad="102102" custRadScaleInc="-151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0CFF1C-030A-CD42-A809-FB63BC84345C}" type="pres">
      <dgm:prSet presAssocID="{2E786B73-68BD-B049-A4A9-B2627FCC7E72}" presName="dummy" presStyleCnt="0"/>
      <dgm:spPr/>
      <dgm:t>
        <a:bodyPr/>
        <a:lstStyle/>
        <a:p>
          <a:endParaRPr lang="zh-TW" altLang="en-US"/>
        </a:p>
      </dgm:t>
    </dgm:pt>
    <dgm:pt modelId="{29157E24-1BF6-5E40-B59C-409020A80444}" type="pres">
      <dgm:prSet presAssocID="{50E4F2FB-6FE8-874C-946C-4F589A3DEC24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DCBFFB01-D62D-4A31-BF3C-B184FDE65516}" type="pres">
      <dgm:prSet presAssocID="{397B0762-C030-464C-95B5-6B247828B1C7}" presName="node" presStyleLbl="node1" presStyleIdx="3" presStyleCnt="7" custRadScaleRad="101355" custRadScaleInc="-513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21A0E3-EFF1-4D21-B2C3-C78BCAEAB35E}" type="pres">
      <dgm:prSet presAssocID="{397B0762-C030-464C-95B5-6B247828B1C7}" presName="dummy" presStyleCnt="0"/>
      <dgm:spPr/>
      <dgm:t>
        <a:bodyPr/>
        <a:lstStyle/>
        <a:p>
          <a:endParaRPr lang="zh-TW" altLang="en-US"/>
        </a:p>
      </dgm:t>
    </dgm:pt>
    <dgm:pt modelId="{DC9E7180-5FAF-4A31-B7A0-773379B014E6}" type="pres">
      <dgm:prSet presAssocID="{8520F107-C2AF-4666-8E11-FA440085C05D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BA4BE57B-601D-A642-86C7-58E5F89876A5}" type="pres">
      <dgm:prSet presAssocID="{270432CB-ADE5-3A4A-A45F-50D60664F8D4}" presName="node" presStyleLbl="node1" presStyleIdx="4" presStyleCnt="7" custScaleX="109230" custScaleY="104264" custRadScaleRad="103556" custRadScaleInc="-246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F90F7-485F-AE4F-981B-DAF313B16E43}" type="pres">
      <dgm:prSet presAssocID="{270432CB-ADE5-3A4A-A45F-50D60664F8D4}" presName="dummy" presStyleCnt="0"/>
      <dgm:spPr/>
      <dgm:t>
        <a:bodyPr/>
        <a:lstStyle/>
        <a:p>
          <a:endParaRPr lang="zh-TW" altLang="en-US"/>
        </a:p>
      </dgm:t>
    </dgm:pt>
    <dgm:pt modelId="{283E9D6D-4CDD-294E-B3EB-B44C9846CA09}" type="pres">
      <dgm:prSet presAssocID="{31B3B708-9A87-9146-B4A9-24D2601BBFE7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BAA60C0C-D604-4AC1-A34C-F742145F2DD5}" type="pres">
      <dgm:prSet presAssocID="{2D2F1759-D543-4061-B7CC-C1AA7797CB68}" presName="node" presStyleLbl="node1" presStyleIdx="5" presStyleCnt="7" custRadScaleRad="97729" custRadScaleInc="-33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04BBF8-69D3-4716-BB83-54F69349AFF5}" type="pres">
      <dgm:prSet presAssocID="{2D2F1759-D543-4061-B7CC-C1AA7797CB68}" presName="dummy" presStyleCnt="0"/>
      <dgm:spPr/>
    </dgm:pt>
    <dgm:pt modelId="{4DBAB7D8-6D7C-4A19-A8D0-DA10A6B6DA74}" type="pres">
      <dgm:prSet presAssocID="{D24898B5-28AB-40EE-959A-4961AD17145C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E8E32DE5-ADC1-4CB1-AB11-9003D4BB0D4E}" type="pres">
      <dgm:prSet presAssocID="{1FF77812-323E-4380-B0A7-609942945C21}" presName="node" presStyleLbl="node1" presStyleIdx="6" presStyleCnt="7" custRadScaleRad="100419" custRadScaleInc="-217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2684EE-6DBB-43D0-8B6A-B49E91506044}" type="pres">
      <dgm:prSet presAssocID="{1FF77812-323E-4380-B0A7-609942945C21}" presName="dummy" presStyleCnt="0"/>
      <dgm:spPr/>
    </dgm:pt>
    <dgm:pt modelId="{690F0EDD-9B2F-4060-8D04-F785F21E97EC}" type="pres">
      <dgm:prSet presAssocID="{356531B0-68BC-4AF4-AB8F-11347E34C8A2}" presName="sibTrans" presStyleLbl="sibTrans2D1" presStyleIdx="6" presStyleCnt="7"/>
      <dgm:spPr/>
      <dgm:t>
        <a:bodyPr/>
        <a:lstStyle/>
        <a:p>
          <a:endParaRPr lang="zh-TW" altLang="en-US"/>
        </a:p>
      </dgm:t>
    </dgm:pt>
  </dgm:ptLst>
  <dgm:cxnLst>
    <dgm:cxn modelId="{63D389E9-96FC-504D-9F08-4D97288E40E7}" srcId="{EBF4DFB8-F35D-764E-AD78-243898F0C895}" destId="{F4AD9849-F390-9948-9E6E-87190D170C3D}" srcOrd="1" destOrd="0" parTransId="{AD8A66D9-C0B8-3C49-9396-5B2CA93F85AB}" sibTransId="{6862CE0E-6497-C94B-928E-52C7B82EB701}"/>
    <dgm:cxn modelId="{5E45171D-D5D7-4281-8660-5E4D00936FEC}" type="presOf" srcId="{F9EB9863-27A9-D244-9198-D58728073685}" destId="{34BC3662-08CC-FA4A-9CB3-B1EA894A99F4}" srcOrd="0" destOrd="0" presId="urn:microsoft.com/office/officeart/2005/8/layout/radial6"/>
    <dgm:cxn modelId="{6503FF4A-0985-4188-8402-F37F418C9C04}" type="presOf" srcId="{2D2F1759-D543-4061-B7CC-C1AA7797CB68}" destId="{BAA60C0C-D604-4AC1-A34C-F742145F2DD5}" srcOrd="0" destOrd="0" presId="urn:microsoft.com/office/officeart/2005/8/layout/radial6"/>
    <dgm:cxn modelId="{96A9C4C4-9FAC-4A49-A312-D510BF2377F8}" srcId="{EBF4DFB8-F35D-764E-AD78-243898F0C895}" destId="{397B0762-C030-464C-95B5-6B247828B1C7}" srcOrd="3" destOrd="0" parTransId="{9AC4475A-8D94-4670-988E-CE839129D183}" sibTransId="{8520F107-C2AF-4666-8E11-FA440085C05D}"/>
    <dgm:cxn modelId="{F2758926-06B0-436F-8EA9-CD5E0E2B906F}" type="presOf" srcId="{6862CE0E-6497-C94B-928E-52C7B82EB701}" destId="{CEDD41C1-0F2F-1A4A-A3A2-25AD866B3577}" srcOrd="0" destOrd="0" presId="urn:microsoft.com/office/officeart/2005/8/layout/radial6"/>
    <dgm:cxn modelId="{B6DCCB9F-6839-4728-9F4A-869F9E1C27B0}" type="presOf" srcId="{2E786B73-68BD-B049-A4A9-B2627FCC7E72}" destId="{08C5284E-3EF3-7C42-8DD0-14A44F7C311E}" srcOrd="0" destOrd="0" presId="urn:microsoft.com/office/officeart/2005/8/layout/radial6"/>
    <dgm:cxn modelId="{D9934EF4-4D67-42F0-B2EA-85D2E8C37E01}" type="presOf" srcId="{356531B0-68BC-4AF4-AB8F-11347E34C8A2}" destId="{690F0EDD-9B2F-4060-8D04-F785F21E97EC}" srcOrd="0" destOrd="0" presId="urn:microsoft.com/office/officeart/2005/8/layout/radial6"/>
    <dgm:cxn modelId="{6FB8859E-8885-436F-9273-D68696296DE8}" type="presOf" srcId="{EBF4DFB8-F35D-764E-AD78-243898F0C895}" destId="{67B9B9D2-3C76-9843-B76E-EA3F5D45222E}" srcOrd="0" destOrd="0" presId="urn:microsoft.com/office/officeart/2005/8/layout/radial6"/>
    <dgm:cxn modelId="{31AE4EC1-FBBA-4BC7-8B55-DFD622B66DF5}" srcId="{F9EB9863-27A9-D244-9198-D58728073685}" destId="{D013E602-272C-417A-A016-DCDF8F65EBD3}" srcOrd="3" destOrd="0" parTransId="{B712188D-0DD9-46F9-BA8A-38C8430970B4}" sibTransId="{D1C1A017-82EE-4939-B1D8-956252AF1413}"/>
    <dgm:cxn modelId="{8DB2AD41-B7AD-4BD9-972D-C745B858B4FD}" type="presOf" srcId="{31B3B708-9A87-9146-B4A9-24D2601BBFE7}" destId="{283E9D6D-4CDD-294E-B3EB-B44C9846CA09}" srcOrd="0" destOrd="0" presId="urn:microsoft.com/office/officeart/2005/8/layout/radial6"/>
    <dgm:cxn modelId="{4C11DD3C-8494-4DBB-9C2F-326055BB52F3}" type="presOf" srcId="{50E4F2FB-6FE8-874C-946C-4F589A3DEC24}" destId="{29157E24-1BF6-5E40-B59C-409020A80444}" srcOrd="0" destOrd="0" presId="urn:microsoft.com/office/officeart/2005/8/layout/radial6"/>
    <dgm:cxn modelId="{6D145E77-9558-4CC5-B76B-193CA53E1721}" srcId="{F9EB9863-27A9-D244-9198-D58728073685}" destId="{F236A3FA-D851-4F85-9FCF-A87A79615359}" srcOrd="1" destOrd="0" parTransId="{2D5DC2B2-1246-4F99-AD3D-997BCECB017F}" sibTransId="{7E21BCD0-AA87-49D7-9582-606305A05B00}"/>
    <dgm:cxn modelId="{F0A1B092-20B8-A54E-8199-F70C2E7D71E0}" srcId="{F9EB9863-27A9-D244-9198-D58728073685}" destId="{EBF4DFB8-F35D-764E-AD78-243898F0C895}" srcOrd="0" destOrd="0" parTransId="{91CF1FB2-FB9F-D04B-8A34-0DBF6A5B56B4}" sibTransId="{8DF2981B-29AA-FA49-B549-8098229DA9AD}"/>
    <dgm:cxn modelId="{5B04FABA-6DE4-4451-BAF3-6B39EF676223}" srcId="{F9EB9863-27A9-D244-9198-D58728073685}" destId="{0D170D05-E560-4AFF-975B-3D1B2C2E69B3}" srcOrd="2" destOrd="0" parTransId="{A0B6D2E3-ECAB-4ADA-8B8F-3350CD4F5246}" sibTransId="{35952F8C-BBE4-49FC-978E-8915827D11F9}"/>
    <dgm:cxn modelId="{6476084D-D0D7-4EC9-8947-7129E0D8FB40}" srcId="{EBF4DFB8-F35D-764E-AD78-243898F0C895}" destId="{2D2F1759-D543-4061-B7CC-C1AA7797CB68}" srcOrd="5" destOrd="0" parTransId="{031894AB-19AB-47CB-B3A5-2B65DB03AE36}" sibTransId="{D24898B5-28AB-40EE-959A-4961AD17145C}"/>
    <dgm:cxn modelId="{E08E2C47-D333-4FFD-ABAA-1F56ACECCC2C}" type="presOf" srcId="{4B08FD51-8608-B549-950C-9F5AC9981ACC}" destId="{4C6158D3-86C6-8248-9E8B-D2D86589AE06}" srcOrd="0" destOrd="0" presId="urn:microsoft.com/office/officeart/2005/8/layout/radial6"/>
    <dgm:cxn modelId="{37FD1DF6-3196-4BFB-8610-E68C1CB6B269}" type="presOf" srcId="{270432CB-ADE5-3A4A-A45F-50D60664F8D4}" destId="{BA4BE57B-601D-A642-86C7-58E5F89876A5}" srcOrd="0" destOrd="0" presId="urn:microsoft.com/office/officeart/2005/8/layout/radial6"/>
    <dgm:cxn modelId="{8F6D31FD-4FCE-AC46-B39B-20DEBCC2FE81}" srcId="{EBF4DFB8-F35D-764E-AD78-243898F0C895}" destId="{A6A655F8-7678-D240-B670-FC8012A0A32F}" srcOrd="0" destOrd="0" parTransId="{907D7AD6-8A64-CF47-9FC9-D31D216904CD}" sibTransId="{4B08FD51-8608-B549-950C-9F5AC9981ACC}"/>
    <dgm:cxn modelId="{DE1B2272-D9B6-2949-99F9-92CAE96C6860}" srcId="{EBF4DFB8-F35D-764E-AD78-243898F0C895}" destId="{270432CB-ADE5-3A4A-A45F-50D60664F8D4}" srcOrd="4" destOrd="0" parTransId="{95C9179A-D649-C64A-AF05-D749E975F885}" sibTransId="{31B3B708-9A87-9146-B4A9-24D2601BBFE7}"/>
    <dgm:cxn modelId="{372F1EBB-0EAE-415C-8EE7-2FB8EF9E552B}" type="presOf" srcId="{1FF77812-323E-4380-B0A7-609942945C21}" destId="{E8E32DE5-ADC1-4CB1-AB11-9003D4BB0D4E}" srcOrd="0" destOrd="0" presId="urn:microsoft.com/office/officeart/2005/8/layout/radial6"/>
    <dgm:cxn modelId="{B4E50280-480D-4B6F-AA32-761734B38221}" type="presOf" srcId="{D24898B5-28AB-40EE-959A-4961AD17145C}" destId="{4DBAB7D8-6D7C-4A19-A8D0-DA10A6B6DA74}" srcOrd="0" destOrd="0" presId="urn:microsoft.com/office/officeart/2005/8/layout/radial6"/>
    <dgm:cxn modelId="{8DDD5460-C672-4784-8A27-F8951EFC9E4F}" srcId="{EBF4DFB8-F35D-764E-AD78-243898F0C895}" destId="{1FF77812-323E-4380-B0A7-609942945C21}" srcOrd="6" destOrd="0" parTransId="{680AAB66-FF45-419D-89B4-E189C2086F7F}" sibTransId="{356531B0-68BC-4AF4-AB8F-11347E34C8A2}"/>
    <dgm:cxn modelId="{67F7F22C-9D54-4E02-A4EB-A65087088147}" type="presOf" srcId="{F4AD9849-F390-9948-9E6E-87190D170C3D}" destId="{319032C7-818A-DB4C-86ED-D193C231F1D8}" srcOrd="0" destOrd="0" presId="urn:microsoft.com/office/officeart/2005/8/layout/radial6"/>
    <dgm:cxn modelId="{E3A4DA62-85A5-0543-9A9F-D6E7662C1D11}" srcId="{EBF4DFB8-F35D-764E-AD78-243898F0C895}" destId="{2E786B73-68BD-B049-A4A9-B2627FCC7E72}" srcOrd="2" destOrd="0" parTransId="{06E57B51-1858-154E-A402-F84FC3E33D22}" sibTransId="{50E4F2FB-6FE8-874C-946C-4F589A3DEC24}"/>
    <dgm:cxn modelId="{F93A372D-BFCB-4E29-AD38-1063946F1597}" type="presOf" srcId="{A6A655F8-7678-D240-B670-FC8012A0A32F}" destId="{3EECF520-C44A-2A4D-AA47-A9911112B942}" srcOrd="0" destOrd="0" presId="urn:microsoft.com/office/officeart/2005/8/layout/radial6"/>
    <dgm:cxn modelId="{B396B8C8-E47C-45AC-BB61-919B489216D5}" type="presOf" srcId="{8520F107-C2AF-4666-8E11-FA440085C05D}" destId="{DC9E7180-5FAF-4A31-B7A0-773379B014E6}" srcOrd="0" destOrd="0" presId="urn:microsoft.com/office/officeart/2005/8/layout/radial6"/>
    <dgm:cxn modelId="{80885284-071D-4F05-92DF-167129F773DA}" type="presOf" srcId="{397B0762-C030-464C-95B5-6B247828B1C7}" destId="{DCBFFB01-D62D-4A31-BF3C-B184FDE65516}" srcOrd="0" destOrd="0" presId="urn:microsoft.com/office/officeart/2005/8/layout/radial6"/>
    <dgm:cxn modelId="{561C0712-23BD-4E70-B902-57441F7540C4}" type="presParOf" srcId="{34BC3662-08CC-FA4A-9CB3-B1EA894A99F4}" destId="{67B9B9D2-3C76-9843-B76E-EA3F5D45222E}" srcOrd="0" destOrd="0" presId="urn:microsoft.com/office/officeart/2005/8/layout/radial6"/>
    <dgm:cxn modelId="{7D3BF1CA-4EA9-4507-AFF6-E0F1E8689100}" type="presParOf" srcId="{34BC3662-08CC-FA4A-9CB3-B1EA894A99F4}" destId="{3EECF520-C44A-2A4D-AA47-A9911112B942}" srcOrd="1" destOrd="0" presId="urn:microsoft.com/office/officeart/2005/8/layout/radial6"/>
    <dgm:cxn modelId="{102298EF-7770-41DA-95A5-6D4B1509CA3A}" type="presParOf" srcId="{34BC3662-08CC-FA4A-9CB3-B1EA894A99F4}" destId="{4D2EB92D-1893-4547-B198-D94D500B57B6}" srcOrd="2" destOrd="0" presId="urn:microsoft.com/office/officeart/2005/8/layout/radial6"/>
    <dgm:cxn modelId="{CD5D8111-FC47-433C-89FF-53D5FFB6743D}" type="presParOf" srcId="{34BC3662-08CC-FA4A-9CB3-B1EA894A99F4}" destId="{4C6158D3-86C6-8248-9E8B-D2D86589AE06}" srcOrd="3" destOrd="0" presId="urn:microsoft.com/office/officeart/2005/8/layout/radial6"/>
    <dgm:cxn modelId="{43752F6F-2E27-446F-9FEE-FDDFBE1B3181}" type="presParOf" srcId="{34BC3662-08CC-FA4A-9CB3-B1EA894A99F4}" destId="{319032C7-818A-DB4C-86ED-D193C231F1D8}" srcOrd="4" destOrd="0" presId="urn:microsoft.com/office/officeart/2005/8/layout/radial6"/>
    <dgm:cxn modelId="{29624F86-8161-4044-8112-18E81B1DB691}" type="presParOf" srcId="{34BC3662-08CC-FA4A-9CB3-B1EA894A99F4}" destId="{151E1174-8111-A848-8BB4-B3B996B6EA5C}" srcOrd="5" destOrd="0" presId="urn:microsoft.com/office/officeart/2005/8/layout/radial6"/>
    <dgm:cxn modelId="{B86E97FE-2024-437C-9169-E75FC07755A8}" type="presParOf" srcId="{34BC3662-08CC-FA4A-9CB3-B1EA894A99F4}" destId="{CEDD41C1-0F2F-1A4A-A3A2-25AD866B3577}" srcOrd="6" destOrd="0" presId="urn:microsoft.com/office/officeart/2005/8/layout/radial6"/>
    <dgm:cxn modelId="{FD8881A3-35BB-4631-A42C-14CA3A9C3800}" type="presParOf" srcId="{34BC3662-08CC-FA4A-9CB3-B1EA894A99F4}" destId="{08C5284E-3EF3-7C42-8DD0-14A44F7C311E}" srcOrd="7" destOrd="0" presId="urn:microsoft.com/office/officeart/2005/8/layout/radial6"/>
    <dgm:cxn modelId="{35E60828-B46E-44CD-BC9E-667ED0873C6F}" type="presParOf" srcId="{34BC3662-08CC-FA4A-9CB3-B1EA894A99F4}" destId="{3B0CFF1C-030A-CD42-A809-FB63BC84345C}" srcOrd="8" destOrd="0" presId="urn:microsoft.com/office/officeart/2005/8/layout/radial6"/>
    <dgm:cxn modelId="{7837B0A0-32E1-47AB-97EE-FE3F9CCCA7E0}" type="presParOf" srcId="{34BC3662-08CC-FA4A-9CB3-B1EA894A99F4}" destId="{29157E24-1BF6-5E40-B59C-409020A80444}" srcOrd="9" destOrd="0" presId="urn:microsoft.com/office/officeart/2005/8/layout/radial6"/>
    <dgm:cxn modelId="{D9005BE8-2C8A-4F76-A396-5688B22440D7}" type="presParOf" srcId="{34BC3662-08CC-FA4A-9CB3-B1EA894A99F4}" destId="{DCBFFB01-D62D-4A31-BF3C-B184FDE65516}" srcOrd="10" destOrd="0" presId="urn:microsoft.com/office/officeart/2005/8/layout/radial6"/>
    <dgm:cxn modelId="{D8D1B40B-DEBA-4740-B7F3-58B05F2C69A2}" type="presParOf" srcId="{34BC3662-08CC-FA4A-9CB3-B1EA894A99F4}" destId="{1C21A0E3-EFF1-4D21-B2C3-C78BCAEAB35E}" srcOrd="11" destOrd="0" presId="urn:microsoft.com/office/officeart/2005/8/layout/radial6"/>
    <dgm:cxn modelId="{F3B318D6-6E49-42D0-8AE7-4CDA1825099A}" type="presParOf" srcId="{34BC3662-08CC-FA4A-9CB3-B1EA894A99F4}" destId="{DC9E7180-5FAF-4A31-B7A0-773379B014E6}" srcOrd="12" destOrd="0" presId="urn:microsoft.com/office/officeart/2005/8/layout/radial6"/>
    <dgm:cxn modelId="{D643A23B-BA22-44FA-9DC0-6E44B20BD653}" type="presParOf" srcId="{34BC3662-08CC-FA4A-9CB3-B1EA894A99F4}" destId="{BA4BE57B-601D-A642-86C7-58E5F89876A5}" srcOrd="13" destOrd="0" presId="urn:microsoft.com/office/officeart/2005/8/layout/radial6"/>
    <dgm:cxn modelId="{A190A605-7AA8-489A-B700-1F29C5A868D4}" type="presParOf" srcId="{34BC3662-08CC-FA4A-9CB3-B1EA894A99F4}" destId="{E65F90F7-485F-AE4F-981B-DAF313B16E43}" srcOrd="14" destOrd="0" presId="urn:microsoft.com/office/officeart/2005/8/layout/radial6"/>
    <dgm:cxn modelId="{5BB3BBEF-B829-418E-BF67-948A31193252}" type="presParOf" srcId="{34BC3662-08CC-FA4A-9CB3-B1EA894A99F4}" destId="{283E9D6D-4CDD-294E-B3EB-B44C9846CA09}" srcOrd="15" destOrd="0" presId="urn:microsoft.com/office/officeart/2005/8/layout/radial6"/>
    <dgm:cxn modelId="{6C0A5600-6C3C-4B1E-B9CD-83200F7193F7}" type="presParOf" srcId="{34BC3662-08CC-FA4A-9CB3-B1EA894A99F4}" destId="{BAA60C0C-D604-4AC1-A34C-F742145F2DD5}" srcOrd="16" destOrd="0" presId="urn:microsoft.com/office/officeart/2005/8/layout/radial6"/>
    <dgm:cxn modelId="{9F65291C-BD05-44B9-BEB5-27FA9B8220B0}" type="presParOf" srcId="{34BC3662-08CC-FA4A-9CB3-B1EA894A99F4}" destId="{D104BBF8-69D3-4716-BB83-54F69349AFF5}" srcOrd="17" destOrd="0" presId="urn:microsoft.com/office/officeart/2005/8/layout/radial6"/>
    <dgm:cxn modelId="{AD32FD7C-C5C4-4BE4-938F-5A31DCFD4B92}" type="presParOf" srcId="{34BC3662-08CC-FA4A-9CB3-B1EA894A99F4}" destId="{4DBAB7D8-6D7C-4A19-A8D0-DA10A6B6DA74}" srcOrd="18" destOrd="0" presId="urn:microsoft.com/office/officeart/2005/8/layout/radial6"/>
    <dgm:cxn modelId="{878648B5-D346-481A-84A7-D3AF46C84E3A}" type="presParOf" srcId="{34BC3662-08CC-FA4A-9CB3-B1EA894A99F4}" destId="{E8E32DE5-ADC1-4CB1-AB11-9003D4BB0D4E}" srcOrd="19" destOrd="0" presId="urn:microsoft.com/office/officeart/2005/8/layout/radial6"/>
    <dgm:cxn modelId="{4A7DBFC8-1B39-401D-B8F9-35322031E77F}" type="presParOf" srcId="{34BC3662-08CC-FA4A-9CB3-B1EA894A99F4}" destId="{A22684EE-6DBB-43D0-8B6A-B49E91506044}" srcOrd="20" destOrd="0" presId="urn:microsoft.com/office/officeart/2005/8/layout/radial6"/>
    <dgm:cxn modelId="{2124F796-AACB-4702-B761-47E9034BCD5D}" type="presParOf" srcId="{34BC3662-08CC-FA4A-9CB3-B1EA894A99F4}" destId="{690F0EDD-9B2F-4060-8D04-F785F21E97EC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2195B7-A71A-4289-8E17-4B3251323EB0}" type="doc">
      <dgm:prSet loTypeId="urn:microsoft.com/office/officeart/2005/8/layout/cycle8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D52E3E17-0D8F-493C-BB01-EAFED23211A4}">
      <dgm:prSet phldrT="[文字]" custT="1"/>
      <dgm:spPr>
        <a:xfrm>
          <a:off x="1411672" y="264205"/>
          <a:ext cx="3414353" cy="341435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BBCE7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BCE7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BCE7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lIns="0" tIns="0" rIns="0" bIns="0"/>
        <a:lstStyle/>
        <a:p>
          <a:pPr algn="ctr"/>
          <a:r>
            <a:rPr lang="zh-TW" altLang="en-US" sz="4800" dirty="0" smtClean="0">
              <a:solidFill>
                <a:sysClr val="window" lastClr="FFFFFF"/>
              </a:solidFill>
              <a:latin typeface="+mn-lt"/>
              <a:ea typeface="華康兒風體W3" panose="020F0400000000000000" pitchFamily="34" charset="-120"/>
              <a:cs typeface="+mn-cs"/>
            </a:rPr>
            <a:t>用具</a:t>
          </a:r>
          <a:endParaRPr lang="zh-TW" altLang="en-US" sz="4800" dirty="0">
            <a:solidFill>
              <a:sysClr val="window" lastClr="FFFFFF"/>
            </a:solidFill>
            <a:latin typeface="+mn-lt"/>
            <a:ea typeface="華康兒風體W3" panose="020F0400000000000000" pitchFamily="34" charset="-120"/>
            <a:cs typeface="+mn-cs"/>
          </a:endParaRPr>
        </a:p>
      </dgm:t>
    </dgm:pt>
    <dgm:pt modelId="{C16A8024-0636-4896-BFBF-E4E669F2D050}" type="parTrans" cxnId="{084884B6-E934-4662-AEB3-BD4263CC1EA7}">
      <dgm:prSet/>
      <dgm:spPr/>
      <dgm:t>
        <a:bodyPr/>
        <a:lstStyle/>
        <a:p>
          <a:endParaRPr lang="zh-TW" altLang="en-US" sz="24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C43A04B2-E760-416D-AB72-E67416C850C8}" type="sibTrans" cxnId="{084884B6-E934-4662-AEB3-BD4263CC1EA7}">
      <dgm:prSet/>
      <dgm:spPr/>
      <dgm:t>
        <a:bodyPr/>
        <a:lstStyle/>
        <a:p>
          <a:endParaRPr lang="zh-TW" altLang="en-US" sz="24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F9DA98ED-55AA-4BD7-9AA1-DF8F7F063603}">
      <dgm:prSet phldrT="[文字]" custT="1"/>
      <dgm:spPr>
        <a:xfrm>
          <a:off x="1341352" y="386147"/>
          <a:ext cx="3414353" cy="341435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FEC77C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EC77C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EC77C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zh-TW" altLang="en-US" sz="4800" dirty="0" smtClean="0">
              <a:solidFill>
                <a:sysClr val="window" lastClr="FFFFFF"/>
              </a:solidFill>
              <a:latin typeface="+mn-lt"/>
              <a:ea typeface="華康兒風體W3" panose="020F0400000000000000" pitchFamily="34" charset="-120"/>
              <a:cs typeface="+mn-cs"/>
            </a:rPr>
            <a:t>律動</a:t>
          </a:r>
          <a:endParaRPr lang="zh-TW" altLang="en-US" sz="4800" dirty="0">
            <a:solidFill>
              <a:sysClr val="window" lastClr="FFFFFF"/>
            </a:solidFill>
            <a:latin typeface="+mn-lt"/>
            <a:ea typeface="華康兒風體W3" panose="020F0400000000000000" pitchFamily="34" charset="-120"/>
            <a:cs typeface="+mn-cs"/>
          </a:endParaRPr>
        </a:p>
      </dgm:t>
    </dgm:pt>
    <dgm:pt modelId="{48289D5B-B728-40FE-9375-6D1F4E9EE183}" type="parTrans" cxnId="{4E3B3191-E20A-4A51-A424-D290492F5B08}">
      <dgm:prSet/>
      <dgm:spPr/>
      <dgm:t>
        <a:bodyPr/>
        <a:lstStyle/>
        <a:p>
          <a:endParaRPr lang="zh-TW" altLang="en-US" sz="24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953CF338-7F16-4977-A12F-0A8FA528B05C}" type="sibTrans" cxnId="{4E3B3191-E20A-4A51-A424-D290492F5B08}">
      <dgm:prSet/>
      <dgm:spPr/>
      <dgm:t>
        <a:bodyPr/>
        <a:lstStyle/>
        <a:p>
          <a:endParaRPr lang="zh-TW" altLang="en-US" sz="24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B08AFFB6-9EB5-47E6-92C7-4D910FB83B01}">
      <dgm:prSet phldrT="[文字]" custT="1"/>
      <dgm:spPr>
        <a:xfrm>
          <a:off x="1271033" y="264205"/>
          <a:ext cx="3414353" cy="341435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E58E8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58E8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58E8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lIns="0" tIns="0" rIns="0" bIns="0"/>
        <a:lstStyle/>
        <a:p>
          <a:pPr algn="l"/>
          <a:r>
            <a:rPr lang="zh-TW" altLang="en-US" sz="4400" dirty="0" smtClean="0">
              <a:solidFill>
                <a:sysClr val="window" lastClr="FFFFFF"/>
              </a:solidFill>
              <a:latin typeface="+mn-lt"/>
              <a:ea typeface="華康兒風體W3" panose="020F0400000000000000" pitchFamily="34" charset="-120"/>
              <a:cs typeface="+mn-cs"/>
            </a:rPr>
            <a:t>身體</a:t>
          </a:r>
          <a:endParaRPr lang="zh-TW" altLang="en-US" sz="4400" dirty="0">
            <a:solidFill>
              <a:sysClr val="window" lastClr="FFFFFF"/>
            </a:solidFill>
            <a:latin typeface="+mn-lt"/>
            <a:ea typeface="華康兒風體W3" panose="020F0400000000000000" pitchFamily="34" charset="-120"/>
            <a:cs typeface="+mn-cs"/>
          </a:endParaRPr>
        </a:p>
      </dgm:t>
    </dgm:pt>
    <dgm:pt modelId="{B3FEF7B7-37AD-4868-9E0E-A81E2B1C1640}" type="parTrans" cxnId="{11167070-C7B8-4C04-843E-A74AA1491C44}">
      <dgm:prSet/>
      <dgm:spPr/>
      <dgm:t>
        <a:bodyPr/>
        <a:lstStyle/>
        <a:p>
          <a:endParaRPr lang="zh-TW" altLang="en-US" sz="24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1B3C2499-3A20-4E98-AE1B-E16CA6E8093B}" type="sibTrans" cxnId="{11167070-C7B8-4C04-843E-A74AA1491C44}">
      <dgm:prSet/>
      <dgm:spPr/>
      <dgm:t>
        <a:bodyPr/>
        <a:lstStyle/>
        <a:p>
          <a:endParaRPr lang="zh-TW" altLang="en-US" sz="24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25870557-8320-4C1E-B4D9-3AF09037D3A3}" type="pres">
      <dgm:prSet presAssocID="{812195B7-A71A-4289-8E17-4B3251323EB0}" presName="compositeShape" presStyleCnt="0">
        <dgm:presLayoutVars>
          <dgm:chMax val="7"/>
          <dgm:dir/>
          <dgm:resizeHandles val="exact"/>
        </dgm:presLayoutVars>
      </dgm:prSet>
      <dgm:spPr/>
    </dgm:pt>
    <dgm:pt modelId="{5103F63F-ACAF-4332-B6E3-0A3A7DDB35E1}" type="pres">
      <dgm:prSet presAssocID="{812195B7-A71A-4289-8E17-4B3251323EB0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A5B148FC-46A8-43FD-98D7-C8E4A7C6CB9D}" type="pres">
      <dgm:prSet presAssocID="{812195B7-A71A-4289-8E17-4B3251323EB0}" presName="dummy1a" presStyleCnt="0"/>
      <dgm:spPr/>
    </dgm:pt>
    <dgm:pt modelId="{0949D7EB-D521-4AEB-A34A-9ED6A179D337}" type="pres">
      <dgm:prSet presAssocID="{812195B7-A71A-4289-8E17-4B3251323EB0}" presName="dummy1b" presStyleCnt="0"/>
      <dgm:spPr/>
    </dgm:pt>
    <dgm:pt modelId="{6D629E42-052C-4F3A-B461-95EE4FA272A3}" type="pres">
      <dgm:prSet presAssocID="{812195B7-A71A-4289-8E17-4B3251323EB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54CABC-6C22-4AD2-9F1A-079BB5E17D8C}" type="pres">
      <dgm:prSet presAssocID="{812195B7-A71A-4289-8E17-4B3251323EB0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7FC899B4-2392-4593-8CEF-2B94C3E9A568}" type="pres">
      <dgm:prSet presAssocID="{812195B7-A71A-4289-8E17-4B3251323EB0}" presName="dummy2a" presStyleCnt="0"/>
      <dgm:spPr/>
    </dgm:pt>
    <dgm:pt modelId="{9995361A-213A-4E7E-BC15-0AE5EDE71222}" type="pres">
      <dgm:prSet presAssocID="{812195B7-A71A-4289-8E17-4B3251323EB0}" presName="dummy2b" presStyleCnt="0"/>
      <dgm:spPr/>
    </dgm:pt>
    <dgm:pt modelId="{DBB21F20-E3A0-4F0C-9415-F448C3594774}" type="pres">
      <dgm:prSet presAssocID="{812195B7-A71A-4289-8E17-4B3251323EB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90B9F5-5F96-47A4-97C0-45BCEEF2BF5B}" type="pres">
      <dgm:prSet presAssocID="{812195B7-A71A-4289-8E17-4B3251323EB0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02785058-D488-486E-BEA0-5626C0951960}" type="pres">
      <dgm:prSet presAssocID="{812195B7-A71A-4289-8E17-4B3251323EB0}" presName="dummy3a" presStyleCnt="0"/>
      <dgm:spPr/>
    </dgm:pt>
    <dgm:pt modelId="{1E79C44F-8234-469D-9656-FFC9DA634163}" type="pres">
      <dgm:prSet presAssocID="{812195B7-A71A-4289-8E17-4B3251323EB0}" presName="dummy3b" presStyleCnt="0"/>
      <dgm:spPr/>
    </dgm:pt>
    <dgm:pt modelId="{615FE099-4DB3-4AD8-BC55-094BBB411047}" type="pres">
      <dgm:prSet presAssocID="{812195B7-A71A-4289-8E17-4B3251323EB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F4EEB-983A-40E5-9B24-B4240DBBB7F0}" type="pres">
      <dgm:prSet presAssocID="{C43A04B2-E760-416D-AB72-E67416C850C8}" presName="arrowWedge1" presStyleLbl="fgSibTrans2D1" presStyleIdx="0" presStyleCnt="3" custLinFactNeighborX="-1641" custLinFactNeighborY="-1377"/>
      <dgm:spPr>
        <a:xfrm>
          <a:off x="1200589" y="52841"/>
          <a:ext cx="3837082" cy="38370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BBCE7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</dgm:pt>
    <dgm:pt modelId="{54B34580-2E5B-4D71-A847-8E235B102DEC}" type="pres">
      <dgm:prSet presAssocID="{953CF338-7F16-4977-A12F-0A8FA528B05C}" presName="arrowWedge2" presStyleLbl="fgSibTrans2D1" presStyleIdx="1" presStyleCnt="3"/>
      <dgm:spPr>
        <a:xfrm>
          <a:off x="1129988" y="174566"/>
          <a:ext cx="3837082" cy="38370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EC77C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</dgm:pt>
    <dgm:pt modelId="{DB8E4241-E670-4283-B6F8-480FB2D58FB8}" type="pres">
      <dgm:prSet presAssocID="{1B3C2499-3A20-4E98-AE1B-E16CA6E8093B}" presName="arrowWedge3" presStyleLbl="fgSibTrans2D1" presStyleIdx="2" presStyleCnt="3" custLinFactNeighborX="-378" custLinFactNeighborY="-1377"/>
      <dgm:spPr>
        <a:xfrm>
          <a:off x="1059387" y="52841"/>
          <a:ext cx="3837082" cy="38370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E58E8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endParaRPr lang="zh-TW" altLang="en-US"/>
        </a:p>
      </dgm:t>
    </dgm:pt>
  </dgm:ptLst>
  <dgm:cxnLst>
    <dgm:cxn modelId="{744B33AA-2B43-491A-91A7-755F30572840}" type="presOf" srcId="{812195B7-A71A-4289-8E17-4B3251323EB0}" destId="{25870557-8320-4C1E-B4D9-3AF09037D3A3}" srcOrd="0" destOrd="0" presId="urn:microsoft.com/office/officeart/2005/8/layout/cycle8"/>
    <dgm:cxn modelId="{53987B6A-76C7-4E2E-A0D0-5F417B2D1773}" type="presOf" srcId="{B08AFFB6-9EB5-47E6-92C7-4D910FB83B01}" destId="{615FE099-4DB3-4AD8-BC55-094BBB411047}" srcOrd="1" destOrd="0" presId="urn:microsoft.com/office/officeart/2005/8/layout/cycle8"/>
    <dgm:cxn modelId="{4500648C-82D2-4F43-9EFB-81B26D95F04E}" type="presOf" srcId="{D52E3E17-0D8F-493C-BB01-EAFED23211A4}" destId="{5103F63F-ACAF-4332-B6E3-0A3A7DDB35E1}" srcOrd="0" destOrd="0" presId="urn:microsoft.com/office/officeart/2005/8/layout/cycle8"/>
    <dgm:cxn modelId="{79633D14-3763-4FE6-A06C-CFABACDA2D5C}" type="presOf" srcId="{F9DA98ED-55AA-4BD7-9AA1-DF8F7F063603}" destId="{2554CABC-6C22-4AD2-9F1A-079BB5E17D8C}" srcOrd="0" destOrd="0" presId="urn:microsoft.com/office/officeart/2005/8/layout/cycle8"/>
    <dgm:cxn modelId="{5683FF48-9EB4-4C78-BBE8-7D34393BB3D8}" type="presOf" srcId="{B08AFFB6-9EB5-47E6-92C7-4D910FB83B01}" destId="{DB90B9F5-5F96-47A4-97C0-45BCEEF2BF5B}" srcOrd="0" destOrd="0" presId="urn:microsoft.com/office/officeart/2005/8/layout/cycle8"/>
    <dgm:cxn modelId="{4E3B3191-E20A-4A51-A424-D290492F5B08}" srcId="{812195B7-A71A-4289-8E17-4B3251323EB0}" destId="{F9DA98ED-55AA-4BD7-9AA1-DF8F7F063603}" srcOrd="1" destOrd="0" parTransId="{48289D5B-B728-40FE-9375-6D1F4E9EE183}" sibTransId="{953CF338-7F16-4977-A12F-0A8FA528B05C}"/>
    <dgm:cxn modelId="{4F140B03-3FB0-435F-B445-9C416AADCEBC}" type="presOf" srcId="{F9DA98ED-55AA-4BD7-9AA1-DF8F7F063603}" destId="{DBB21F20-E3A0-4F0C-9415-F448C3594774}" srcOrd="1" destOrd="0" presId="urn:microsoft.com/office/officeart/2005/8/layout/cycle8"/>
    <dgm:cxn modelId="{E7268C09-33B3-46F6-8471-D285E52813C2}" type="presOf" srcId="{D52E3E17-0D8F-493C-BB01-EAFED23211A4}" destId="{6D629E42-052C-4F3A-B461-95EE4FA272A3}" srcOrd="1" destOrd="0" presId="urn:microsoft.com/office/officeart/2005/8/layout/cycle8"/>
    <dgm:cxn modelId="{11167070-C7B8-4C04-843E-A74AA1491C44}" srcId="{812195B7-A71A-4289-8E17-4B3251323EB0}" destId="{B08AFFB6-9EB5-47E6-92C7-4D910FB83B01}" srcOrd="2" destOrd="0" parTransId="{B3FEF7B7-37AD-4868-9E0E-A81E2B1C1640}" sibTransId="{1B3C2499-3A20-4E98-AE1B-E16CA6E8093B}"/>
    <dgm:cxn modelId="{084884B6-E934-4662-AEB3-BD4263CC1EA7}" srcId="{812195B7-A71A-4289-8E17-4B3251323EB0}" destId="{D52E3E17-0D8F-493C-BB01-EAFED23211A4}" srcOrd="0" destOrd="0" parTransId="{C16A8024-0636-4896-BFBF-E4E669F2D050}" sibTransId="{C43A04B2-E760-416D-AB72-E67416C850C8}"/>
    <dgm:cxn modelId="{FBA57987-978B-4A96-883F-054AD2BCE54C}" type="presParOf" srcId="{25870557-8320-4C1E-B4D9-3AF09037D3A3}" destId="{5103F63F-ACAF-4332-B6E3-0A3A7DDB35E1}" srcOrd="0" destOrd="0" presId="urn:microsoft.com/office/officeart/2005/8/layout/cycle8"/>
    <dgm:cxn modelId="{CF137FC3-CED6-46C4-BA67-0DC631143441}" type="presParOf" srcId="{25870557-8320-4C1E-B4D9-3AF09037D3A3}" destId="{A5B148FC-46A8-43FD-98D7-C8E4A7C6CB9D}" srcOrd="1" destOrd="0" presId="urn:microsoft.com/office/officeart/2005/8/layout/cycle8"/>
    <dgm:cxn modelId="{7B994005-5B78-4377-AA6F-F269247F3646}" type="presParOf" srcId="{25870557-8320-4C1E-B4D9-3AF09037D3A3}" destId="{0949D7EB-D521-4AEB-A34A-9ED6A179D337}" srcOrd="2" destOrd="0" presId="urn:microsoft.com/office/officeart/2005/8/layout/cycle8"/>
    <dgm:cxn modelId="{E51CAC8C-DC97-4D0E-94C8-3A0EB5478621}" type="presParOf" srcId="{25870557-8320-4C1E-B4D9-3AF09037D3A3}" destId="{6D629E42-052C-4F3A-B461-95EE4FA272A3}" srcOrd="3" destOrd="0" presId="urn:microsoft.com/office/officeart/2005/8/layout/cycle8"/>
    <dgm:cxn modelId="{37A6A843-7C69-414C-A99B-8B1DF83B852A}" type="presParOf" srcId="{25870557-8320-4C1E-B4D9-3AF09037D3A3}" destId="{2554CABC-6C22-4AD2-9F1A-079BB5E17D8C}" srcOrd="4" destOrd="0" presId="urn:microsoft.com/office/officeart/2005/8/layout/cycle8"/>
    <dgm:cxn modelId="{78E271C6-A8FA-45A3-8ECA-423584D5CEE9}" type="presParOf" srcId="{25870557-8320-4C1E-B4D9-3AF09037D3A3}" destId="{7FC899B4-2392-4593-8CEF-2B94C3E9A568}" srcOrd="5" destOrd="0" presId="urn:microsoft.com/office/officeart/2005/8/layout/cycle8"/>
    <dgm:cxn modelId="{38737BF0-E37D-42F6-9A82-0469C5BFE391}" type="presParOf" srcId="{25870557-8320-4C1E-B4D9-3AF09037D3A3}" destId="{9995361A-213A-4E7E-BC15-0AE5EDE71222}" srcOrd="6" destOrd="0" presId="urn:microsoft.com/office/officeart/2005/8/layout/cycle8"/>
    <dgm:cxn modelId="{DD3DA3FC-AE6E-45E0-BF37-7DE64D6B7328}" type="presParOf" srcId="{25870557-8320-4C1E-B4D9-3AF09037D3A3}" destId="{DBB21F20-E3A0-4F0C-9415-F448C3594774}" srcOrd="7" destOrd="0" presId="urn:microsoft.com/office/officeart/2005/8/layout/cycle8"/>
    <dgm:cxn modelId="{805A844E-3B85-4ECC-B1A9-DBCCE1B7B431}" type="presParOf" srcId="{25870557-8320-4C1E-B4D9-3AF09037D3A3}" destId="{DB90B9F5-5F96-47A4-97C0-45BCEEF2BF5B}" srcOrd="8" destOrd="0" presId="urn:microsoft.com/office/officeart/2005/8/layout/cycle8"/>
    <dgm:cxn modelId="{C01052A7-0E8C-4B3B-B869-E735C400CF86}" type="presParOf" srcId="{25870557-8320-4C1E-B4D9-3AF09037D3A3}" destId="{02785058-D488-486E-BEA0-5626C0951960}" srcOrd="9" destOrd="0" presId="urn:microsoft.com/office/officeart/2005/8/layout/cycle8"/>
    <dgm:cxn modelId="{2A1B2B6E-90CF-4F78-992C-5DE26EE41517}" type="presParOf" srcId="{25870557-8320-4C1E-B4D9-3AF09037D3A3}" destId="{1E79C44F-8234-469D-9656-FFC9DA634163}" srcOrd="10" destOrd="0" presId="urn:microsoft.com/office/officeart/2005/8/layout/cycle8"/>
    <dgm:cxn modelId="{3D1FCE3E-8076-448F-9C80-0110D946DC71}" type="presParOf" srcId="{25870557-8320-4C1E-B4D9-3AF09037D3A3}" destId="{615FE099-4DB3-4AD8-BC55-094BBB411047}" srcOrd="11" destOrd="0" presId="urn:microsoft.com/office/officeart/2005/8/layout/cycle8"/>
    <dgm:cxn modelId="{2E5078ED-8FDC-4DD1-B26F-B8D8E0472F1F}" type="presParOf" srcId="{25870557-8320-4C1E-B4D9-3AF09037D3A3}" destId="{216F4EEB-983A-40E5-9B24-B4240DBBB7F0}" srcOrd="12" destOrd="0" presId="urn:microsoft.com/office/officeart/2005/8/layout/cycle8"/>
    <dgm:cxn modelId="{39289A5A-86D7-43D2-813B-9156CA96682E}" type="presParOf" srcId="{25870557-8320-4C1E-B4D9-3AF09037D3A3}" destId="{54B34580-2E5B-4D71-A847-8E235B102DEC}" srcOrd="13" destOrd="0" presId="urn:microsoft.com/office/officeart/2005/8/layout/cycle8"/>
    <dgm:cxn modelId="{1E0EE475-E1AA-4B98-9477-1B5782B12423}" type="presParOf" srcId="{25870557-8320-4C1E-B4D9-3AF09037D3A3}" destId="{DB8E4241-E670-4283-B6F8-480FB2D58FB8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FE2C4E-C2CF-4D5B-8ACC-946980F54913}" type="doc">
      <dgm:prSet loTypeId="urn:microsoft.com/office/officeart/2005/8/layout/radial6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D8C96722-4118-4A7E-A1AF-6E64BC4B3447}">
      <dgm:prSet phldrT="[文字]" custT="1"/>
      <dgm:spPr/>
      <dgm:t>
        <a:bodyPr/>
        <a:lstStyle/>
        <a:p>
          <a:r>
            <a:rPr lang="zh-TW" altLang="en-US" sz="2800" b="1" i="0" u="none" strike="noStrike" dirty="0" smtClean="0">
              <a:solidFill>
                <a:srgbClr val="002060"/>
              </a:solidFill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精細動作</a:t>
          </a:r>
          <a:endParaRPr lang="zh-TW" altLang="en-US" sz="2800" dirty="0">
            <a:solidFill>
              <a:srgbClr val="002060"/>
            </a:solidFill>
          </a:endParaRPr>
        </a:p>
      </dgm:t>
    </dgm:pt>
    <dgm:pt modelId="{0E19C76E-4065-41F2-A3B1-A08A0C204A23}" type="parTrans" cxnId="{3B1EE811-9965-44D3-9E29-A18149E810A3}">
      <dgm:prSet/>
      <dgm:spPr/>
      <dgm:t>
        <a:bodyPr/>
        <a:lstStyle/>
        <a:p>
          <a:endParaRPr lang="zh-TW" altLang="en-US"/>
        </a:p>
      </dgm:t>
    </dgm:pt>
    <dgm:pt modelId="{672442AA-B468-4F29-9F66-59BF442E8231}" type="sibTrans" cxnId="{3B1EE811-9965-44D3-9E29-A18149E810A3}">
      <dgm:prSet/>
      <dgm:spPr/>
      <dgm:t>
        <a:bodyPr/>
        <a:lstStyle/>
        <a:p>
          <a:endParaRPr lang="zh-TW" altLang="en-US"/>
        </a:p>
      </dgm:t>
    </dgm:pt>
    <dgm:pt modelId="{91920011-50AA-4EC9-AFF3-47260DB39658}">
      <dgm:prSet phldrT="[文字]" custT="1"/>
      <dgm:spPr/>
      <dgm:t>
        <a:bodyPr/>
        <a:lstStyle/>
        <a:p>
          <a:r>
            <a:rPr lang="zh-TW" altLang="en-US" sz="4400" b="0" i="0" u="none" strike="noStrike" dirty="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揉</a:t>
          </a:r>
          <a:endParaRPr lang="zh-TW" altLang="en-US" sz="4400" dirty="0"/>
        </a:p>
      </dgm:t>
    </dgm:pt>
    <dgm:pt modelId="{C692D76E-64F6-42CD-9F64-D2903A54596B}" type="parTrans" cxnId="{1A5BE907-A0EF-4EC5-A118-B8E0EAD47081}">
      <dgm:prSet/>
      <dgm:spPr/>
      <dgm:t>
        <a:bodyPr/>
        <a:lstStyle/>
        <a:p>
          <a:endParaRPr lang="zh-TW" altLang="en-US"/>
        </a:p>
      </dgm:t>
    </dgm:pt>
    <dgm:pt modelId="{E6869C1D-6197-4025-B129-14B638927AF4}" type="sibTrans" cxnId="{1A5BE907-A0EF-4EC5-A118-B8E0EAD47081}">
      <dgm:prSet/>
      <dgm:spPr/>
      <dgm:t>
        <a:bodyPr/>
        <a:lstStyle/>
        <a:p>
          <a:endParaRPr lang="zh-TW" altLang="en-US"/>
        </a:p>
      </dgm:t>
    </dgm:pt>
    <dgm:pt modelId="{014A5536-602A-4BF6-99B9-AE5F61C00A2E}">
      <dgm:prSet phldrT="[文字]" custT="1"/>
      <dgm:spPr/>
      <dgm:t>
        <a:bodyPr/>
        <a:lstStyle/>
        <a:p>
          <a:r>
            <a:rPr lang="zh-TW" altLang="en-US" sz="4400" b="0" i="0" u="none" strike="noStrike" dirty="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捏</a:t>
          </a:r>
          <a:endParaRPr lang="zh-TW" altLang="en-US" sz="4400" dirty="0"/>
        </a:p>
      </dgm:t>
    </dgm:pt>
    <dgm:pt modelId="{BAD4FB4C-9AC0-4124-8966-D08150DDFF85}" type="parTrans" cxnId="{00244AC9-D658-41E8-BD06-F577A9EF7937}">
      <dgm:prSet/>
      <dgm:spPr/>
      <dgm:t>
        <a:bodyPr/>
        <a:lstStyle/>
        <a:p>
          <a:endParaRPr lang="zh-TW" altLang="en-US"/>
        </a:p>
      </dgm:t>
    </dgm:pt>
    <dgm:pt modelId="{D6DC83D5-AB48-4E79-8562-A00D43EF7D14}" type="sibTrans" cxnId="{00244AC9-D658-41E8-BD06-F577A9EF7937}">
      <dgm:prSet/>
      <dgm:spPr/>
      <dgm:t>
        <a:bodyPr/>
        <a:lstStyle/>
        <a:p>
          <a:endParaRPr lang="zh-TW" altLang="en-US"/>
        </a:p>
      </dgm:t>
    </dgm:pt>
    <dgm:pt modelId="{47325A6F-6CE7-4212-84B0-5385259FC778}">
      <dgm:prSet phldrT="[文字]" custT="1"/>
      <dgm:spPr/>
      <dgm:t>
        <a:bodyPr/>
        <a:lstStyle/>
        <a:p>
          <a:r>
            <a:rPr lang="zh-TW" altLang="en-US" sz="4400" b="0" i="0" u="none" strike="noStrike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抓</a:t>
          </a:r>
          <a:endParaRPr lang="zh-TW" altLang="en-US" sz="4400" dirty="0"/>
        </a:p>
      </dgm:t>
    </dgm:pt>
    <dgm:pt modelId="{2A1410B0-4F1B-4119-A67E-9030BA5C3C6F}" type="parTrans" cxnId="{082780CF-1B15-408F-BF57-E62210AB4D15}">
      <dgm:prSet/>
      <dgm:spPr/>
      <dgm:t>
        <a:bodyPr/>
        <a:lstStyle/>
        <a:p>
          <a:endParaRPr lang="zh-TW" altLang="en-US"/>
        </a:p>
      </dgm:t>
    </dgm:pt>
    <dgm:pt modelId="{9BD93227-C682-4239-AAB5-CB2BFA529DD1}" type="sibTrans" cxnId="{082780CF-1B15-408F-BF57-E62210AB4D15}">
      <dgm:prSet/>
      <dgm:spPr/>
      <dgm:t>
        <a:bodyPr/>
        <a:lstStyle/>
        <a:p>
          <a:endParaRPr lang="zh-TW" altLang="en-US"/>
        </a:p>
      </dgm:t>
    </dgm:pt>
    <dgm:pt modelId="{B692516C-8F6E-4441-8AA2-7E00799A2B52}">
      <dgm:prSet phldrT="[文字]" custT="1"/>
      <dgm:spPr/>
      <dgm:t>
        <a:bodyPr/>
        <a:lstStyle/>
        <a:p>
          <a:r>
            <a:rPr lang="zh-TW" altLang="en-US" sz="4400" b="0" i="0" u="none" strike="noStrike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握</a:t>
          </a:r>
          <a:endParaRPr lang="zh-TW" altLang="en-US" sz="4400" dirty="0"/>
        </a:p>
      </dgm:t>
    </dgm:pt>
    <dgm:pt modelId="{FF35D19B-7B66-4AA3-8421-4C5B97DC75D2}" type="parTrans" cxnId="{5459ACF2-040E-4ACA-9246-C7898311B1F7}">
      <dgm:prSet/>
      <dgm:spPr/>
      <dgm:t>
        <a:bodyPr/>
        <a:lstStyle/>
        <a:p>
          <a:endParaRPr lang="zh-TW" altLang="en-US"/>
        </a:p>
      </dgm:t>
    </dgm:pt>
    <dgm:pt modelId="{953AC2D9-57D2-4F42-A121-5A196B42FB8C}" type="sibTrans" cxnId="{5459ACF2-040E-4ACA-9246-C7898311B1F7}">
      <dgm:prSet/>
      <dgm:spPr/>
      <dgm:t>
        <a:bodyPr/>
        <a:lstStyle/>
        <a:p>
          <a:endParaRPr lang="zh-TW" altLang="en-US"/>
        </a:p>
      </dgm:t>
    </dgm:pt>
    <dgm:pt modelId="{43A73502-1A23-4769-B975-44145DB9799D}">
      <dgm:prSet custT="1"/>
      <dgm:spPr/>
      <dgm:t>
        <a:bodyPr/>
        <a:lstStyle/>
        <a:p>
          <a:r>
            <a:rPr lang="zh-TW" altLang="en-US" sz="4400" b="0" i="0" u="none" strike="noStrike" dirty="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摺</a:t>
          </a:r>
          <a:endParaRPr lang="zh-TW" altLang="en-US" sz="4400" dirty="0"/>
        </a:p>
      </dgm:t>
    </dgm:pt>
    <dgm:pt modelId="{099D154C-5D22-465E-838E-C5C325D98CCD}" type="parTrans" cxnId="{4DDC96B2-83A1-4936-83C3-1F7F6CA7B02C}">
      <dgm:prSet/>
      <dgm:spPr/>
      <dgm:t>
        <a:bodyPr/>
        <a:lstStyle/>
        <a:p>
          <a:endParaRPr lang="zh-TW" altLang="en-US"/>
        </a:p>
      </dgm:t>
    </dgm:pt>
    <dgm:pt modelId="{4EB23013-E574-432A-A56C-BFAB953C8D7A}" type="sibTrans" cxnId="{4DDC96B2-83A1-4936-83C3-1F7F6CA7B02C}">
      <dgm:prSet/>
      <dgm:spPr/>
      <dgm:t>
        <a:bodyPr/>
        <a:lstStyle/>
        <a:p>
          <a:endParaRPr lang="zh-TW" altLang="en-US"/>
        </a:p>
      </dgm:t>
    </dgm:pt>
    <dgm:pt modelId="{FFD74F0B-99E2-4C59-BF28-457265E1E425}">
      <dgm:prSet custT="1"/>
      <dgm:spPr>
        <a:solidFill>
          <a:srgbClr val="92D050"/>
        </a:solidFill>
      </dgm:spPr>
      <dgm:t>
        <a:bodyPr/>
        <a:lstStyle/>
        <a:p>
          <a:r>
            <a:rPr lang="zh-TW" altLang="en-US" sz="4400" b="0" i="0" u="none" strike="noStrike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剪</a:t>
          </a:r>
          <a:endParaRPr lang="zh-TW" altLang="en-US" sz="4400" dirty="0"/>
        </a:p>
      </dgm:t>
    </dgm:pt>
    <dgm:pt modelId="{BD4E3D9B-AFA1-4C2D-BEF6-F25F841E7AA0}" type="parTrans" cxnId="{D83B2EA0-4D33-4C3A-AEFE-1BE7645E9BC4}">
      <dgm:prSet/>
      <dgm:spPr/>
      <dgm:t>
        <a:bodyPr/>
        <a:lstStyle/>
        <a:p>
          <a:endParaRPr lang="zh-TW" altLang="en-US"/>
        </a:p>
      </dgm:t>
    </dgm:pt>
    <dgm:pt modelId="{4069C4F1-7DB1-4CA1-97DE-2C3AE9D338BE}" type="sibTrans" cxnId="{D83B2EA0-4D33-4C3A-AEFE-1BE7645E9BC4}">
      <dgm:prSet/>
      <dgm:spPr/>
      <dgm:t>
        <a:bodyPr/>
        <a:lstStyle/>
        <a:p>
          <a:endParaRPr lang="zh-TW" altLang="en-US"/>
        </a:p>
      </dgm:t>
    </dgm:pt>
    <dgm:pt modelId="{9F2C06CB-BEA9-4069-AA07-2C31CF7A69CB}" type="pres">
      <dgm:prSet presAssocID="{75FE2C4E-C2CF-4D5B-8ACC-946980F549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F047338-3915-4B95-857D-B80708AE2EF0}" type="pres">
      <dgm:prSet presAssocID="{D8C96722-4118-4A7E-A1AF-6E64BC4B3447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E3AE0583-1D56-490A-B2BF-DE66BBDF1713}" type="pres">
      <dgm:prSet presAssocID="{91920011-50AA-4EC9-AFF3-47260DB396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F72652-60A8-461E-9CAF-261CDF525B92}" type="pres">
      <dgm:prSet presAssocID="{91920011-50AA-4EC9-AFF3-47260DB39658}" presName="dummy" presStyleCnt="0"/>
      <dgm:spPr/>
    </dgm:pt>
    <dgm:pt modelId="{F69D93BB-97EE-4E68-A1BB-2F9D2A212482}" type="pres">
      <dgm:prSet presAssocID="{E6869C1D-6197-4025-B129-14B638927AF4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8BE8265A-3865-42CC-82F6-04271617C17E}" type="pres">
      <dgm:prSet presAssocID="{014A5536-602A-4BF6-99B9-AE5F61C00A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AB612B-4028-48B7-80C4-8FDB4BD278F3}" type="pres">
      <dgm:prSet presAssocID="{014A5536-602A-4BF6-99B9-AE5F61C00A2E}" presName="dummy" presStyleCnt="0"/>
      <dgm:spPr/>
    </dgm:pt>
    <dgm:pt modelId="{DB1AE8F6-999D-47DA-9EDE-B87124FA8914}" type="pres">
      <dgm:prSet presAssocID="{D6DC83D5-AB48-4E79-8562-A00D43EF7D14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1FBBF100-3AEA-417F-953E-A1A17453A6F9}" type="pres">
      <dgm:prSet presAssocID="{47325A6F-6CE7-4212-84B0-5385259FC7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D9AEFD-31DA-47B8-AF3F-E35B34DA200D}" type="pres">
      <dgm:prSet presAssocID="{47325A6F-6CE7-4212-84B0-5385259FC778}" presName="dummy" presStyleCnt="0"/>
      <dgm:spPr/>
    </dgm:pt>
    <dgm:pt modelId="{EF8D78A8-144F-44C2-AD55-7908A3659339}" type="pres">
      <dgm:prSet presAssocID="{9BD93227-C682-4239-AAB5-CB2BFA529DD1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5F464A57-F6D0-41B5-BB8B-0227921F0935}" type="pres">
      <dgm:prSet presAssocID="{B692516C-8F6E-4441-8AA2-7E00799A2B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73AA77-B84E-4DD5-9DD2-085A2B4BE1E1}" type="pres">
      <dgm:prSet presAssocID="{B692516C-8F6E-4441-8AA2-7E00799A2B52}" presName="dummy" presStyleCnt="0"/>
      <dgm:spPr/>
    </dgm:pt>
    <dgm:pt modelId="{A4A16E20-BCDF-427E-9E90-732235213327}" type="pres">
      <dgm:prSet presAssocID="{953AC2D9-57D2-4F42-A121-5A196B42FB8C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C060C57C-B9B9-4CFB-964B-C7EE93285363}" type="pres">
      <dgm:prSet presAssocID="{43A73502-1A23-4769-B975-44145DB979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5FA0D3-33C8-48F7-8FC8-1D5B46579F86}" type="pres">
      <dgm:prSet presAssocID="{43A73502-1A23-4769-B975-44145DB9799D}" presName="dummy" presStyleCnt="0"/>
      <dgm:spPr/>
    </dgm:pt>
    <dgm:pt modelId="{A3B65BE6-696C-4285-BBA8-6854652D5335}" type="pres">
      <dgm:prSet presAssocID="{4EB23013-E574-432A-A56C-BFAB953C8D7A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2F23ED26-D8AC-4E75-BC97-17B23C19EF7D}" type="pres">
      <dgm:prSet presAssocID="{FFD74F0B-99E2-4C59-BF28-457265E1E4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9CAAAB-83E9-44C5-B7C0-832670AA9AD8}" type="pres">
      <dgm:prSet presAssocID="{FFD74F0B-99E2-4C59-BF28-457265E1E425}" presName="dummy" presStyleCnt="0"/>
      <dgm:spPr/>
    </dgm:pt>
    <dgm:pt modelId="{822175AE-FC03-4DEB-903A-29231F1A32BF}" type="pres">
      <dgm:prSet presAssocID="{4069C4F1-7DB1-4CA1-97DE-2C3AE9D338BE}" presName="sibTrans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4DDC96B2-83A1-4936-83C3-1F7F6CA7B02C}" srcId="{D8C96722-4118-4A7E-A1AF-6E64BC4B3447}" destId="{43A73502-1A23-4769-B975-44145DB9799D}" srcOrd="4" destOrd="0" parTransId="{099D154C-5D22-465E-838E-C5C325D98CCD}" sibTransId="{4EB23013-E574-432A-A56C-BFAB953C8D7A}"/>
    <dgm:cxn modelId="{9BA0234C-26F0-4180-AEE7-B3DD91D4D31C}" type="presOf" srcId="{E6869C1D-6197-4025-B129-14B638927AF4}" destId="{F69D93BB-97EE-4E68-A1BB-2F9D2A212482}" srcOrd="0" destOrd="0" presId="urn:microsoft.com/office/officeart/2005/8/layout/radial6"/>
    <dgm:cxn modelId="{4D2F4D70-DFE8-4023-9F58-8B4844521548}" type="presOf" srcId="{D8C96722-4118-4A7E-A1AF-6E64BC4B3447}" destId="{3F047338-3915-4B95-857D-B80708AE2EF0}" srcOrd="0" destOrd="0" presId="urn:microsoft.com/office/officeart/2005/8/layout/radial6"/>
    <dgm:cxn modelId="{1657843B-2342-4B43-A20A-A5DE5507704C}" type="presOf" srcId="{43A73502-1A23-4769-B975-44145DB9799D}" destId="{C060C57C-B9B9-4CFB-964B-C7EE93285363}" srcOrd="0" destOrd="0" presId="urn:microsoft.com/office/officeart/2005/8/layout/radial6"/>
    <dgm:cxn modelId="{082780CF-1B15-408F-BF57-E62210AB4D15}" srcId="{D8C96722-4118-4A7E-A1AF-6E64BC4B3447}" destId="{47325A6F-6CE7-4212-84B0-5385259FC778}" srcOrd="2" destOrd="0" parTransId="{2A1410B0-4F1B-4119-A67E-9030BA5C3C6F}" sibTransId="{9BD93227-C682-4239-AAB5-CB2BFA529DD1}"/>
    <dgm:cxn modelId="{5459ACF2-040E-4ACA-9246-C7898311B1F7}" srcId="{D8C96722-4118-4A7E-A1AF-6E64BC4B3447}" destId="{B692516C-8F6E-4441-8AA2-7E00799A2B52}" srcOrd="3" destOrd="0" parTransId="{FF35D19B-7B66-4AA3-8421-4C5B97DC75D2}" sibTransId="{953AC2D9-57D2-4F42-A121-5A196B42FB8C}"/>
    <dgm:cxn modelId="{5D9B5327-777B-43EF-9F99-80665A862AFA}" type="presOf" srcId="{014A5536-602A-4BF6-99B9-AE5F61C00A2E}" destId="{8BE8265A-3865-42CC-82F6-04271617C17E}" srcOrd="0" destOrd="0" presId="urn:microsoft.com/office/officeart/2005/8/layout/radial6"/>
    <dgm:cxn modelId="{1A5BE907-A0EF-4EC5-A118-B8E0EAD47081}" srcId="{D8C96722-4118-4A7E-A1AF-6E64BC4B3447}" destId="{91920011-50AA-4EC9-AFF3-47260DB39658}" srcOrd="0" destOrd="0" parTransId="{C692D76E-64F6-42CD-9F64-D2903A54596B}" sibTransId="{E6869C1D-6197-4025-B129-14B638927AF4}"/>
    <dgm:cxn modelId="{0770B2EE-A000-42E2-939A-1EF72B13CB4F}" type="presOf" srcId="{FFD74F0B-99E2-4C59-BF28-457265E1E425}" destId="{2F23ED26-D8AC-4E75-BC97-17B23C19EF7D}" srcOrd="0" destOrd="0" presId="urn:microsoft.com/office/officeart/2005/8/layout/radial6"/>
    <dgm:cxn modelId="{D83B2EA0-4D33-4C3A-AEFE-1BE7645E9BC4}" srcId="{D8C96722-4118-4A7E-A1AF-6E64BC4B3447}" destId="{FFD74F0B-99E2-4C59-BF28-457265E1E425}" srcOrd="5" destOrd="0" parTransId="{BD4E3D9B-AFA1-4C2D-BEF6-F25F841E7AA0}" sibTransId="{4069C4F1-7DB1-4CA1-97DE-2C3AE9D338BE}"/>
    <dgm:cxn modelId="{1FA394C5-9664-42ED-BC02-D2B7D1445DC7}" type="presOf" srcId="{47325A6F-6CE7-4212-84B0-5385259FC778}" destId="{1FBBF100-3AEA-417F-953E-A1A17453A6F9}" srcOrd="0" destOrd="0" presId="urn:microsoft.com/office/officeart/2005/8/layout/radial6"/>
    <dgm:cxn modelId="{258FD519-FD4A-4BAC-A748-340EF2B6AAAD}" type="presOf" srcId="{D6DC83D5-AB48-4E79-8562-A00D43EF7D14}" destId="{DB1AE8F6-999D-47DA-9EDE-B87124FA8914}" srcOrd="0" destOrd="0" presId="urn:microsoft.com/office/officeart/2005/8/layout/radial6"/>
    <dgm:cxn modelId="{668F374A-ECE9-4217-9069-9BC3BADDBBA4}" type="presOf" srcId="{B692516C-8F6E-4441-8AA2-7E00799A2B52}" destId="{5F464A57-F6D0-41B5-BB8B-0227921F0935}" srcOrd="0" destOrd="0" presId="urn:microsoft.com/office/officeart/2005/8/layout/radial6"/>
    <dgm:cxn modelId="{3B1EE811-9965-44D3-9E29-A18149E810A3}" srcId="{75FE2C4E-C2CF-4D5B-8ACC-946980F54913}" destId="{D8C96722-4118-4A7E-A1AF-6E64BC4B3447}" srcOrd="0" destOrd="0" parTransId="{0E19C76E-4065-41F2-A3B1-A08A0C204A23}" sibTransId="{672442AA-B468-4F29-9F66-59BF442E8231}"/>
    <dgm:cxn modelId="{AEFD6508-9CD4-429D-843F-5FAE6528DC18}" type="presOf" srcId="{9BD93227-C682-4239-AAB5-CB2BFA529DD1}" destId="{EF8D78A8-144F-44C2-AD55-7908A3659339}" srcOrd="0" destOrd="0" presId="urn:microsoft.com/office/officeart/2005/8/layout/radial6"/>
    <dgm:cxn modelId="{D1EBA5AB-FF66-44E5-84E6-2F5F6BD08981}" type="presOf" srcId="{4EB23013-E574-432A-A56C-BFAB953C8D7A}" destId="{A3B65BE6-696C-4285-BBA8-6854652D5335}" srcOrd="0" destOrd="0" presId="urn:microsoft.com/office/officeart/2005/8/layout/radial6"/>
    <dgm:cxn modelId="{5D8AB469-9206-4D7B-8577-F10937594D0E}" type="presOf" srcId="{91920011-50AA-4EC9-AFF3-47260DB39658}" destId="{E3AE0583-1D56-490A-B2BF-DE66BBDF1713}" srcOrd="0" destOrd="0" presId="urn:microsoft.com/office/officeart/2005/8/layout/radial6"/>
    <dgm:cxn modelId="{90C240BC-3D70-4CC4-8562-ED15630FC8FB}" type="presOf" srcId="{953AC2D9-57D2-4F42-A121-5A196B42FB8C}" destId="{A4A16E20-BCDF-427E-9E90-732235213327}" srcOrd="0" destOrd="0" presId="urn:microsoft.com/office/officeart/2005/8/layout/radial6"/>
    <dgm:cxn modelId="{00244AC9-D658-41E8-BD06-F577A9EF7937}" srcId="{D8C96722-4118-4A7E-A1AF-6E64BC4B3447}" destId="{014A5536-602A-4BF6-99B9-AE5F61C00A2E}" srcOrd="1" destOrd="0" parTransId="{BAD4FB4C-9AC0-4124-8966-D08150DDFF85}" sibTransId="{D6DC83D5-AB48-4E79-8562-A00D43EF7D14}"/>
    <dgm:cxn modelId="{25F1A701-DC8B-45EB-8999-28CD92982FD6}" type="presOf" srcId="{4069C4F1-7DB1-4CA1-97DE-2C3AE9D338BE}" destId="{822175AE-FC03-4DEB-903A-29231F1A32BF}" srcOrd="0" destOrd="0" presId="urn:microsoft.com/office/officeart/2005/8/layout/radial6"/>
    <dgm:cxn modelId="{CA0231DD-7FF1-484A-81CE-70A2D3FE83BD}" type="presOf" srcId="{75FE2C4E-C2CF-4D5B-8ACC-946980F54913}" destId="{9F2C06CB-BEA9-4069-AA07-2C31CF7A69CB}" srcOrd="0" destOrd="0" presId="urn:microsoft.com/office/officeart/2005/8/layout/radial6"/>
    <dgm:cxn modelId="{4B818A08-4BD8-44E5-A994-8C1F33EB60A0}" type="presParOf" srcId="{9F2C06CB-BEA9-4069-AA07-2C31CF7A69CB}" destId="{3F047338-3915-4B95-857D-B80708AE2EF0}" srcOrd="0" destOrd="0" presId="urn:microsoft.com/office/officeart/2005/8/layout/radial6"/>
    <dgm:cxn modelId="{3E4B70DE-8564-4F6C-AF8A-38E2AE1E7E2D}" type="presParOf" srcId="{9F2C06CB-BEA9-4069-AA07-2C31CF7A69CB}" destId="{E3AE0583-1D56-490A-B2BF-DE66BBDF1713}" srcOrd="1" destOrd="0" presId="urn:microsoft.com/office/officeart/2005/8/layout/radial6"/>
    <dgm:cxn modelId="{443D4D18-5ADD-4D2D-A153-0E03D6FB54EE}" type="presParOf" srcId="{9F2C06CB-BEA9-4069-AA07-2C31CF7A69CB}" destId="{68F72652-60A8-461E-9CAF-261CDF525B92}" srcOrd="2" destOrd="0" presId="urn:microsoft.com/office/officeart/2005/8/layout/radial6"/>
    <dgm:cxn modelId="{7B484716-4DBB-4FFC-9CD8-85C0BFE755BD}" type="presParOf" srcId="{9F2C06CB-BEA9-4069-AA07-2C31CF7A69CB}" destId="{F69D93BB-97EE-4E68-A1BB-2F9D2A212482}" srcOrd="3" destOrd="0" presId="urn:microsoft.com/office/officeart/2005/8/layout/radial6"/>
    <dgm:cxn modelId="{8D554BE2-9BD5-40C3-B753-B09F2A187FF6}" type="presParOf" srcId="{9F2C06CB-BEA9-4069-AA07-2C31CF7A69CB}" destId="{8BE8265A-3865-42CC-82F6-04271617C17E}" srcOrd="4" destOrd="0" presId="urn:microsoft.com/office/officeart/2005/8/layout/radial6"/>
    <dgm:cxn modelId="{73DAB439-DD40-40B9-A52F-99FA55E83056}" type="presParOf" srcId="{9F2C06CB-BEA9-4069-AA07-2C31CF7A69CB}" destId="{73AB612B-4028-48B7-80C4-8FDB4BD278F3}" srcOrd="5" destOrd="0" presId="urn:microsoft.com/office/officeart/2005/8/layout/radial6"/>
    <dgm:cxn modelId="{9B4675BB-7A0A-4E31-8672-2792F00D1EB4}" type="presParOf" srcId="{9F2C06CB-BEA9-4069-AA07-2C31CF7A69CB}" destId="{DB1AE8F6-999D-47DA-9EDE-B87124FA8914}" srcOrd="6" destOrd="0" presId="urn:microsoft.com/office/officeart/2005/8/layout/radial6"/>
    <dgm:cxn modelId="{97052ED5-D1CB-4E0C-8FD2-3C96313248F8}" type="presParOf" srcId="{9F2C06CB-BEA9-4069-AA07-2C31CF7A69CB}" destId="{1FBBF100-3AEA-417F-953E-A1A17453A6F9}" srcOrd="7" destOrd="0" presId="urn:microsoft.com/office/officeart/2005/8/layout/radial6"/>
    <dgm:cxn modelId="{A3E41000-7C4A-44C2-865E-A2EEECB7E022}" type="presParOf" srcId="{9F2C06CB-BEA9-4069-AA07-2C31CF7A69CB}" destId="{46D9AEFD-31DA-47B8-AF3F-E35B34DA200D}" srcOrd="8" destOrd="0" presId="urn:microsoft.com/office/officeart/2005/8/layout/radial6"/>
    <dgm:cxn modelId="{2DEF7495-19B8-4BA1-AF71-28591B6D09B0}" type="presParOf" srcId="{9F2C06CB-BEA9-4069-AA07-2C31CF7A69CB}" destId="{EF8D78A8-144F-44C2-AD55-7908A3659339}" srcOrd="9" destOrd="0" presId="urn:microsoft.com/office/officeart/2005/8/layout/radial6"/>
    <dgm:cxn modelId="{7B4510FC-4B90-4D1B-8A91-82AD2AA91AA8}" type="presParOf" srcId="{9F2C06CB-BEA9-4069-AA07-2C31CF7A69CB}" destId="{5F464A57-F6D0-41B5-BB8B-0227921F0935}" srcOrd="10" destOrd="0" presId="urn:microsoft.com/office/officeart/2005/8/layout/radial6"/>
    <dgm:cxn modelId="{44EF8A3D-08BE-4998-B58E-4E893E44B1BA}" type="presParOf" srcId="{9F2C06CB-BEA9-4069-AA07-2C31CF7A69CB}" destId="{BC73AA77-B84E-4DD5-9DD2-085A2B4BE1E1}" srcOrd="11" destOrd="0" presId="urn:microsoft.com/office/officeart/2005/8/layout/radial6"/>
    <dgm:cxn modelId="{C36BF247-3435-4223-8642-1BCD66452C6E}" type="presParOf" srcId="{9F2C06CB-BEA9-4069-AA07-2C31CF7A69CB}" destId="{A4A16E20-BCDF-427E-9E90-732235213327}" srcOrd="12" destOrd="0" presId="urn:microsoft.com/office/officeart/2005/8/layout/radial6"/>
    <dgm:cxn modelId="{F274B597-032D-448E-A6D2-B44DFEF99E9F}" type="presParOf" srcId="{9F2C06CB-BEA9-4069-AA07-2C31CF7A69CB}" destId="{C060C57C-B9B9-4CFB-964B-C7EE93285363}" srcOrd="13" destOrd="0" presId="urn:microsoft.com/office/officeart/2005/8/layout/radial6"/>
    <dgm:cxn modelId="{716256B5-EBB2-43DB-975E-844E6D890683}" type="presParOf" srcId="{9F2C06CB-BEA9-4069-AA07-2C31CF7A69CB}" destId="{D15FA0D3-33C8-48F7-8FC8-1D5B46579F86}" srcOrd="14" destOrd="0" presId="urn:microsoft.com/office/officeart/2005/8/layout/radial6"/>
    <dgm:cxn modelId="{30CA5C1A-0257-428C-907A-529C4B06376D}" type="presParOf" srcId="{9F2C06CB-BEA9-4069-AA07-2C31CF7A69CB}" destId="{A3B65BE6-696C-4285-BBA8-6854652D5335}" srcOrd="15" destOrd="0" presId="urn:microsoft.com/office/officeart/2005/8/layout/radial6"/>
    <dgm:cxn modelId="{4001E15E-8CE6-4A35-AD17-972828B8FADD}" type="presParOf" srcId="{9F2C06CB-BEA9-4069-AA07-2C31CF7A69CB}" destId="{2F23ED26-D8AC-4E75-BC97-17B23C19EF7D}" srcOrd="16" destOrd="0" presId="urn:microsoft.com/office/officeart/2005/8/layout/radial6"/>
    <dgm:cxn modelId="{6EC72E7F-6617-447A-B471-01BD7C02BA74}" type="presParOf" srcId="{9F2C06CB-BEA9-4069-AA07-2C31CF7A69CB}" destId="{0A9CAAAB-83E9-44C5-B7C0-832670AA9AD8}" srcOrd="17" destOrd="0" presId="urn:microsoft.com/office/officeart/2005/8/layout/radial6"/>
    <dgm:cxn modelId="{0D710971-7D76-4CA1-8D02-6DCD54A5B85D}" type="presParOf" srcId="{9F2C06CB-BEA9-4069-AA07-2C31CF7A69CB}" destId="{822175AE-FC03-4DEB-903A-29231F1A32B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F9A9B1-F050-43C2-B792-EB232A3D22F7}" type="doc">
      <dgm:prSet loTypeId="urn:microsoft.com/office/officeart/2011/layout/HexagonRadial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E7FD910-56B1-4AD2-AEB1-D65F10EBA749}">
      <dgm:prSet phldrT="[文字]" custT="1"/>
      <dgm:spPr/>
      <dgm:t>
        <a:bodyPr/>
        <a:lstStyle/>
        <a:p>
          <a:r>
            <a:rPr lang="zh-TW" altLang="en-US" sz="4400" b="1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角落活動</a:t>
          </a:r>
          <a:endParaRPr lang="zh-TW" altLang="en-US" sz="4400" dirty="0"/>
        </a:p>
      </dgm:t>
    </dgm:pt>
    <dgm:pt modelId="{D58655B5-050A-46FE-BB4C-7203C41A5669}" type="parTrans" cxnId="{7630B262-46BE-4456-927E-B12A4FFCB9BD}">
      <dgm:prSet/>
      <dgm:spPr/>
      <dgm:t>
        <a:bodyPr/>
        <a:lstStyle/>
        <a:p>
          <a:endParaRPr lang="zh-TW" altLang="en-US"/>
        </a:p>
      </dgm:t>
    </dgm:pt>
    <dgm:pt modelId="{E411E6C1-11A7-4EF4-911E-AA27687A3C03}" type="sibTrans" cxnId="{7630B262-46BE-4456-927E-B12A4FFCB9BD}">
      <dgm:prSet/>
      <dgm:spPr/>
      <dgm:t>
        <a:bodyPr/>
        <a:lstStyle/>
        <a:p>
          <a:endParaRPr lang="zh-TW" altLang="en-US"/>
        </a:p>
      </dgm:t>
    </dgm:pt>
    <dgm:pt modelId="{8F5DD16E-5C01-4669-AC3D-50C74DE284F0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益智角</a:t>
          </a:r>
          <a:endParaRPr lang="zh-TW" altLang="en-US" dirty="0"/>
        </a:p>
      </dgm:t>
    </dgm:pt>
    <dgm:pt modelId="{86F4CE29-3614-4B68-B053-2C17F0A5C1B1}" type="parTrans" cxnId="{177031F1-CA31-4295-8852-9E271355D824}">
      <dgm:prSet/>
      <dgm:spPr/>
      <dgm:t>
        <a:bodyPr/>
        <a:lstStyle/>
        <a:p>
          <a:endParaRPr lang="zh-TW" altLang="en-US"/>
        </a:p>
      </dgm:t>
    </dgm:pt>
    <dgm:pt modelId="{3361A3F8-21D3-4A4F-B652-891B8FA38622}" type="sibTrans" cxnId="{177031F1-CA31-4295-8852-9E271355D824}">
      <dgm:prSet/>
      <dgm:spPr/>
      <dgm:t>
        <a:bodyPr/>
        <a:lstStyle/>
        <a:p>
          <a:endParaRPr lang="zh-TW" altLang="en-US"/>
        </a:p>
      </dgm:t>
    </dgm:pt>
    <dgm:pt modelId="{18C33D13-B432-4967-88A4-6EC48C0B9269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美 勞 角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b="1" dirty="0" smtClean="0">
              <a:latin typeface="微軟正黑體" pitchFamily="34" charset="-120"/>
              <a:ea typeface="微軟正黑體" pitchFamily="34" charset="-120"/>
            </a:rPr>
          </a:br>
          <a:r>
            <a:rPr lang="en-US" altLang="zh-TW" sz="16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6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平面</a:t>
          </a:r>
          <a:r>
            <a:rPr lang="en-US" altLang="zh-TW" sz="16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6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立體</a:t>
          </a:r>
          <a:r>
            <a:rPr lang="en-US" altLang="zh-TW" sz="16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6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水彩</a:t>
          </a:r>
          <a:r>
            <a:rPr lang="en-US" altLang="zh-TW" sz="16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…)</a:t>
          </a:r>
          <a:endParaRPr lang="zh-TW" altLang="en-US" sz="2200" dirty="0">
            <a:solidFill>
              <a:srgbClr val="FF3300"/>
            </a:solidFill>
          </a:endParaRPr>
        </a:p>
      </dgm:t>
    </dgm:pt>
    <dgm:pt modelId="{F1E14FC2-52A2-4D7F-9D1A-A8272A1F90BC}" type="parTrans" cxnId="{BB142E6C-2573-41B5-844C-9F7C1976427D}">
      <dgm:prSet/>
      <dgm:spPr/>
      <dgm:t>
        <a:bodyPr/>
        <a:lstStyle/>
        <a:p>
          <a:endParaRPr lang="zh-TW" altLang="en-US"/>
        </a:p>
      </dgm:t>
    </dgm:pt>
    <dgm:pt modelId="{664F612F-B659-4940-A4DA-7CB97AF186DC}" type="sibTrans" cxnId="{BB142E6C-2573-41B5-844C-9F7C1976427D}">
      <dgm:prSet/>
      <dgm:spPr/>
      <dgm:t>
        <a:bodyPr/>
        <a:lstStyle/>
        <a:p>
          <a:endParaRPr lang="zh-TW" altLang="en-US"/>
        </a:p>
      </dgm:t>
    </dgm:pt>
    <dgm:pt modelId="{9EE6F88F-7F60-4BD3-B7E8-09495EFA1472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音樂角</a:t>
          </a:r>
          <a:endParaRPr lang="zh-TW" altLang="en-US" dirty="0"/>
        </a:p>
      </dgm:t>
    </dgm:pt>
    <dgm:pt modelId="{8C1F79F5-5976-4A45-BAF5-421837AA8E29}" type="parTrans" cxnId="{DBEE4583-202B-421C-86BB-BC46C1C93801}">
      <dgm:prSet/>
      <dgm:spPr/>
      <dgm:t>
        <a:bodyPr/>
        <a:lstStyle/>
        <a:p>
          <a:endParaRPr lang="zh-TW" altLang="en-US"/>
        </a:p>
      </dgm:t>
    </dgm:pt>
    <dgm:pt modelId="{97014B9E-90A6-4CB8-95AD-8E5B69979C4A}" type="sibTrans" cxnId="{DBEE4583-202B-421C-86BB-BC46C1C93801}">
      <dgm:prSet/>
      <dgm:spPr/>
      <dgm:t>
        <a:bodyPr/>
        <a:lstStyle/>
        <a:p>
          <a:endParaRPr lang="zh-TW" altLang="en-US"/>
        </a:p>
      </dgm:t>
    </dgm:pt>
    <dgm:pt modelId="{AF1FB2B2-077E-4BBB-BAEB-4D36AFD5CA15}">
      <dgm:prSet phldrT="[文字]"/>
      <dgm:spPr/>
      <dgm:t>
        <a:bodyPr/>
        <a:lstStyle/>
        <a:p>
          <a:r>
            <a:rPr lang="zh-TW" altLang="en-US" b="1" dirty="0" smtClean="0">
              <a:latin typeface="+mj-ea"/>
              <a:ea typeface="+mj-ea"/>
            </a:rPr>
            <a:t>自然</a:t>
          </a:r>
          <a:r>
            <a:rPr lang="en-US" altLang="zh-TW" b="1" dirty="0" smtClean="0">
              <a:latin typeface="+mj-ea"/>
              <a:ea typeface="+mj-ea"/>
            </a:rPr>
            <a:t/>
          </a:r>
          <a:br>
            <a:rPr lang="en-US" altLang="zh-TW" b="1" dirty="0" smtClean="0">
              <a:latin typeface="+mj-ea"/>
              <a:ea typeface="+mj-ea"/>
            </a:rPr>
          </a:br>
          <a:r>
            <a:rPr lang="zh-TW" altLang="en-US" b="1" dirty="0" smtClean="0">
              <a:solidFill>
                <a:srgbClr val="FF3300"/>
              </a:solidFill>
              <a:latin typeface="+mj-ea"/>
              <a:ea typeface="+mj-ea"/>
            </a:rPr>
            <a:t>科</a:t>
          </a:r>
          <a:r>
            <a:rPr lang="zh-TW" altLang="en-US" b="1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rPr>
            <a:t>學</a:t>
          </a:r>
          <a:r>
            <a:rPr lang="zh-TW" altLang="en-US" b="1" dirty="0" smtClean="0">
              <a:latin typeface="+mj-ea"/>
              <a:ea typeface="+mj-ea"/>
            </a:rPr>
            <a:t>角</a:t>
          </a:r>
          <a:endParaRPr lang="zh-TW" altLang="en-US" dirty="0"/>
        </a:p>
      </dgm:t>
    </dgm:pt>
    <dgm:pt modelId="{83E13220-7714-43EB-99E0-71285BA5D0AA}" type="parTrans" cxnId="{6EC17E58-480D-4163-BB09-2810BCC863AE}">
      <dgm:prSet/>
      <dgm:spPr/>
      <dgm:t>
        <a:bodyPr/>
        <a:lstStyle/>
        <a:p>
          <a:endParaRPr lang="zh-TW" altLang="en-US"/>
        </a:p>
      </dgm:t>
    </dgm:pt>
    <dgm:pt modelId="{232582C7-250D-44DC-998D-742FE61A900A}" type="sibTrans" cxnId="{6EC17E58-480D-4163-BB09-2810BCC863AE}">
      <dgm:prSet/>
      <dgm:spPr/>
      <dgm:t>
        <a:bodyPr/>
        <a:lstStyle/>
        <a:p>
          <a:endParaRPr lang="zh-TW" altLang="en-US"/>
        </a:p>
      </dgm:t>
    </dgm:pt>
    <dgm:pt modelId="{237B122E-5AD2-4DEA-8BFD-1E41967F7E72}">
      <dgm:prSet phldrT="[文字]"/>
      <dgm:spPr/>
      <dgm:t>
        <a:bodyPr/>
        <a:lstStyle/>
        <a:p>
          <a:r>
            <a:rPr lang="zh-TW" altLang="en-US" b="1" smtClean="0">
              <a:latin typeface="+mj-ea"/>
              <a:ea typeface="+mj-ea"/>
            </a:rPr>
            <a:t>語文</a:t>
          </a:r>
          <a:r>
            <a:rPr lang="zh-TW" altLang="en-US" b="1" smtClean="0">
              <a:latin typeface="+mj-ea"/>
              <a:ea typeface="+mj-ea"/>
            </a:rPr>
            <a:t>角</a:t>
          </a:r>
          <a:endParaRPr lang="zh-TW" altLang="en-US" dirty="0"/>
        </a:p>
      </dgm:t>
    </dgm:pt>
    <dgm:pt modelId="{3B3ED356-1609-4D7D-A3CD-4954D6EB197D}" type="parTrans" cxnId="{9403FE47-FCED-4177-8F34-5443172EF35D}">
      <dgm:prSet/>
      <dgm:spPr/>
      <dgm:t>
        <a:bodyPr/>
        <a:lstStyle/>
        <a:p>
          <a:endParaRPr lang="zh-TW" altLang="en-US"/>
        </a:p>
      </dgm:t>
    </dgm:pt>
    <dgm:pt modelId="{5EAA693E-FD63-4B9E-B5E0-96BBFBF4CC35}" type="sibTrans" cxnId="{9403FE47-FCED-4177-8F34-5443172EF35D}">
      <dgm:prSet/>
      <dgm:spPr/>
      <dgm:t>
        <a:bodyPr/>
        <a:lstStyle/>
        <a:p>
          <a:endParaRPr lang="zh-TW" altLang="en-US"/>
        </a:p>
      </dgm:t>
    </dgm:pt>
    <dgm:pt modelId="{6A110AA0-68A8-474B-9BC1-7808E4E905F7}">
      <dgm:prSet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積木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角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CA9D9CF2-706E-4EEC-828E-FDB87D88EB89}" type="parTrans" cxnId="{37C26D64-C141-42E1-BBD6-1831310C4889}">
      <dgm:prSet/>
      <dgm:spPr/>
      <dgm:t>
        <a:bodyPr/>
        <a:lstStyle/>
        <a:p>
          <a:endParaRPr lang="zh-TW" altLang="en-US"/>
        </a:p>
      </dgm:t>
    </dgm:pt>
    <dgm:pt modelId="{4CC1C86E-EE17-4F29-9B41-B88510871939}" type="sibTrans" cxnId="{37C26D64-C141-42E1-BBD6-1831310C4889}">
      <dgm:prSet/>
      <dgm:spPr/>
      <dgm:t>
        <a:bodyPr/>
        <a:lstStyle/>
        <a:p>
          <a:endParaRPr lang="zh-TW" altLang="en-US"/>
        </a:p>
      </dgm:t>
    </dgm:pt>
    <dgm:pt modelId="{A2F0F99B-DEDC-4B21-9A90-117A17750B29}">
      <dgm:prSet custLinFactNeighborX="-2827" custLinFactNeighborY="-24391"/>
      <dgm:spPr/>
    </dgm:pt>
    <dgm:pt modelId="{0830FC17-301D-4200-87B2-D3809E206328}" type="parTrans" cxnId="{3A9BD02D-171E-40A8-997A-23C46209F509}">
      <dgm:prSet/>
      <dgm:spPr/>
      <dgm:t>
        <a:bodyPr/>
        <a:lstStyle/>
        <a:p>
          <a:endParaRPr lang="zh-TW" altLang="en-US"/>
        </a:p>
      </dgm:t>
    </dgm:pt>
    <dgm:pt modelId="{E64232DE-F99C-47CD-A353-D996B71FA358}" type="sibTrans" cxnId="{3A9BD02D-171E-40A8-997A-23C46209F509}">
      <dgm:prSet/>
      <dgm:spPr/>
      <dgm:t>
        <a:bodyPr/>
        <a:lstStyle/>
        <a:p>
          <a:endParaRPr lang="zh-TW" altLang="en-US"/>
        </a:p>
      </dgm:t>
    </dgm:pt>
    <dgm:pt modelId="{FDBCA377-71A1-4135-A689-364EF73FD360}">
      <dgm:prSet custLinFactNeighborX="-2827" custLinFactNeighborY="-24391"/>
      <dgm:spPr/>
    </dgm:pt>
    <dgm:pt modelId="{8DDD1DEF-8624-4C57-B6C8-402958EE98FC}" type="parTrans" cxnId="{565ECCB3-AC8B-4C31-8B02-15609237FF0A}">
      <dgm:prSet/>
      <dgm:spPr/>
      <dgm:t>
        <a:bodyPr/>
        <a:lstStyle/>
        <a:p>
          <a:endParaRPr lang="zh-TW" altLang="en-US"/>
        </a:p>
      </dgm:t>
    </dgm:pt>
    <dgm:pt modelId="{74F49756-D808-409E-BCEF-277A00A747C4}" type="sibTrans" cxnId="{565ECCB3-AC8B-4C31-8B02-15609237FF0A}">
      <dgm:prSet/>
      <dgm:spPr/>
      <dgm:t>
        <a:bodyPr/>
        <a:lstStyle/>
        <a:p>
          <a:endParaRPr lang="zh-TW" altLang="en-US"/>
        </a:p>
      </dgm:t>
    </dgm:pt>
    <dgm:pt modelId="{503CE048-24CF-490E-A58C-7E70C9092C95}">
      <dgm:prSet custLinFactNeighborX="-16963" custLinFactNeighborY="-24391"/>
      <dgm:spPr/>
    </dgm:pt>
    <dgm:pt modelId="{7CE5F6ED-F293-49CB-BEF1-B917CA1842AA}" type="parTrans" cxnId="{0BE8D348-A6EA-404A-908B-23A12FF1222A}">
      <dgm:prSet/>
      <dgm:spPr/>
      <dgm:t>
        <a:bodyPr/>
        <a:lstStyle/>
        <a:p>
          <a:endParaRPr lang="zh-TW" altLang="en-US"/>
        </a:p>
      </dgm:t>
    </dgm:pt>
    <dgm:pt modelId="{BFEA8AF5-1F21-4807-9934-FAB94F44D0BE}" type="sibTrans" cxnId="{0BE8D348-A6EA-404A-908B-23A12FF1222A}">
      <dgm:prSet/>
      <dgm:spPr/>
      <dgm:t>
        <a:bodyPr/>
        <a:lstStyle/>
        <a:p>
          <a:endParaRPr lang="zh-TW" altLang="en-US"/>
        </a:p>
      </dgm:t>
    </dgm:pt>
    <dgm:pt modelId="{762D3421-3940-4092-B0A5-BA8C783B8A09}">
      <dgm:prSet/>
      <dgm:spPr/>
    </dgm:pt>
    <dgm:pt modelId="{1AA3BA83-0D10-4ED3-83CB-468E67262ACA}" type="parTrans" cxnId="{7C4A49D1-7F32-41C8-945A-68920CAB5F75}">
      <dgm:prSet/>
      <dgm:spPr/>
      <dgm:t>
        <a:bodyPr/>
        <a:lstStyle/>
        <a:p>
          <a:endParaRPr lang="zh-TW" altLang="en-US"/>
        </a:p>
      </dgm:t>
    </dgm:pt>
    <dgm:pt modelId="{D199A3A3-0B8C-4A63-9E33-C5ED551A3BF1}" type="sibTrans" cxnId="{7C4A49D1-7F32-41C8-945A-68920CAB5F75}">
      <dgm:prSet/>
      <dgm:spPr/>
      <dgm:t>
        <a:bodyPr/>
        <a:lstStyle/>
        <a:p>
          <a:endParaRPr lang="zh-TW" altLang="en-US"/>
        </a:p>
      </dgm:t>
    </dgm:pt>
    <dgm:pt modelId="{22767CD6-D568-464A-A5F6-84C90CEC42F1}">
      <dgm:prSet/>
      <dgm:spPr/>
    </dgm:pt>
    <dgm:pt modelId="{A7776487-315F-4F3F-B9E7-A3EFF0CBE48D}" type="parTrans" cxnId="{9A5D99E1-6583-41DE-8FA1-C2747343C00B}">
      <dgm:prSet/>
      <dgm:spPr/>
      <dgm:t>
        <a:bodyPr/>
        <a:lstStyle/>
        <a:p>
          <a:endParaRPr lang="zh-TW" altLang="en-US"/>
        </a:p>
      </dgm:t>
    </dgm:pt>
    <dgm:pt modelId="{38712CE4-C2C0-4CB8-98BF-5AA617F9A879}" type="sibTrans" cxnId="{9A5D99E1-6583-41DE-8FA1-C2747343C00B}">
      <dgm:prSet/>
      <dgm:spPr/>
      <dgm:t>
        <a:bodyPr/>
        <a:lstStyle/>
        <a:p>
          <a:endParaRPr lang="zh-TW" altLang="en-US"/>
        </a:p>
      </dgm:t>
    </dgm:pt>
    <dgm:pt modelId="{894589B9-8E4C-4071-94D1-042CF52B4138}">
      <dgm:prSet/>
      <dgm:spPr/>
    </dgm:pt>
    <dgm:pt modelId="{B0FBA8FB-8DCD-4672-9A23-48F689D1D52B}" type="parTrans" cxnId="{4562238C-0DC4-4198-AF24-259173A43F83}">
      <dgm:prSet/>
      <dgm:spPr/>
      <dgm:t>
        <a:bodyPr/>
        <a:lstStyle/>
        <a:p>
          <a:endParaRPr lang="zh-TW" altLang="en-US"/>
        </a:p>
      </dgm:t>
    </dgm:pt>
    <dgm:pt modelId="{F9854623-DC62-45EE-9D54-09A4D760F1E1}" type="sibTrans" cxnId="{4562238C-0DC4-4198-AF24-259173A43F83}">
      <dgm:prSet/>
      <dgm:spPr/>
      <dgm:t>
        <a:bodyPr/>
        <a:lstStyle/>
        <a:p>
          <a:endParaRPr lang="zh-TW" altLang="en-US"/>
        </a:p>
      </dgm:t>
    </dgm:pt>
    <dgm:pt modelId="{C02211E8-7527-4838-9A56-7469914C7BCD}">
      <dgm:prSet custLinFactNeighborX="-16963" custLinFactNeighborY="-24391"/>
      <dgm:spPr/>
    </dgm:pt>
    <dgm:pt modelId="{041E781D-C40F-4113-9220-D588B2B4FAF3}" type="parTrans" cxnId="{FA15E185-63C4-4503-BEE6-76C92044A6ED}">
      <dgm:prSet/>
      <dgm:spPr/>
      <dgm:t>
        <a:bodyPr/>
        <a:lstStyle/>
        <a:p>
          <a:endParaRPr lang="zh-TW" altLang="en-US"/>
        </a:p>
      </dgm:t>
    </dgm:pt>
    <dgm:pt modelId="{7FBD74A0-D678-48E2-BF28-D2B7600D7FBD}" type="sibTrans" cxnId="{FA15E185-63C4-4503-BEE6-76C92044A6ED}">
      <dgm:prSet/>
      <dgm:spPr/>
      <dgm:t>
        <a:bodyPr/>
        <a:lstStyle/>
        <a:p>
          <a:endParaRPr lang="zh-TW" altLang="en-US"/>
        </a:p>
      </dgm:t>
    </dgm:pt>
    <dgm:pt modelId="{93578C68-59EB-44C3-B81C-4FAEB8C01E6F}">
      <dgm:prSet phldrT="[文字]"/>
      <dgm:spPr/>
    </dgm:pt>
    <dgm:pt modelId="{82C0FC46-2995-4E01-BC1F-7D73C9C086A7}" type="sibTrans" cxnId="{2A42A1CE-F3BD-4864-8058-5709AE9944DA}">
      <dgm:prSet/>
      <dgm:spPr/>
      <dgm:t>
        <a:bodyPr/>
        <a:lstStyle/>
        <a:p>
          <a:endParaRPr lang="zh-TW" altLang="en-US"/>
        </a:p>
      </dgm:t>
    </dgm:pt>
    <dgm:pt modelId="{146B1C1C-9545-45AD-BCD4-9A8540E29F82}" type="parTrans" cxnId="{2A42A1CE-F3BD-4864-8058-5709AE9944DA}">
      <dgm:prSet/>
      <dgm:spPr/>
      <dgm:t>
        <a:bodyPr/>
        <a:lstStyle/>
        <a:p>
          <a:endParaRPr lang="zh-TW" altLang="en-US"/>
        </a:p>
      </dgm:t>
    </dgm:pt>
    <dgm:pt modelId="{B59BC382-2EDD-4772-B508-5F0A4F5A839A}">
      <dgm:prSet/>
      <dgm:spPr/>
    </dgm:pt>
    <dgm:pt modelId="{23BCC105-3B0A-4074-9B57-1371D8F69761}" type="parTrans" cxnId="{D7A6C737-F1EC-4689-8468-3311F742C4B1}">
      <dgm:prSet/>
      <dgm:spPr/>
      <dgm:t>
        <a:bodyPr/>
        <a:lstStyle/>
        <a:p>
          <a:endParaRPr lang="zh-TW" altLang="en-US"/>
        </a:p>
      </dgm:t>
    </dgm:pt>
    <dgm:pt modelId="{5EA44DFD-6AA1-4EAB-BDF2-261988DF4BD4}" type="sibTrans" cxnId="{D7A6C737-F1EC-4689-8468-3311F742C4B1}">
      <dgm:prSet/>
      <dgm:spPr/>
      <dgm:t>
        <a:bodyPr/>
        <a:lstStyle/>
        <a:p>
          <a:endParaRPr lang="zh-TW" altLang="en-US"/>
        </a:p>
      </dgm:t>
    </dgm:pt>
    <dgm:pt modelId="{00E8730B-E51A-4042-9293-F24EF5FDB2F1}">
      <dgm:prSet/>
      <dgm:spPr/>
      <dgm:t>
        <a:bodyPr/>
        <a:lstStyle/>
        <a:p>
          <a:endParaRPr lang="zh-TW" altLang="en-US"/>
        </a:p>
      </dgm:t>
    </dgm:pt>
    <dgm:pt modelId="{1EC95A64-B0DB-45FD-A66F-FC59C13A9A2C}" type="parTrans" cxnId="{685642D9-20AE-4493-9D09-C7227A34C050}">
      <dgm:prSet/>
      <dgm:spPr/>
      <dgm:t>
        <a:bodyPr/>
        <a:lstStyle/>
        <a:p>
          <a:endParaRPr lang="zh-TW" altLang="en-US"/>
        </a:p>
      </dgm:t>
    </dgm:pt>
    <dgm:pt modelId="{E683FDAB-ADED-4FD2-B2AF-BF726D242499}" type="sibTrans" cxnId="{685642D9-20AE-4493-9D09-C7227A34C050}">
      <dgm:prSet/>
      <dgm:spPr/>
      <dgm:t>
        <a:bodyPr/>
        <a:lstStyle/>
        <a:p>
          <a:endParaRPr lang="zh-TW" altLang="en-US"/>
        </a:p>
      </dgm:t>
    </dgm:pt>
    <dgm:pt modelId="{EE37383A-FE38-4E75-8897-3D26F19146CB}" type="pres">
      <dgm:prSet presAssocID="{5DF9A9B1-F050-43C2-B792-EB232A3D22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F866C640-FFD3-4E97-B4B4-96B547AC6904}" type="pres">
      <dgm:prSet presAssocID="{8E7FD910-56B1-4AD2-AEB1-D65F10EBA74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B0975106-8240-40E6-93FA-00345B6C3A56}" type="pres">
      <dgm:prSet presAssocID="{8F5DD16E-5C01-4669-AC3D-50C74DE284F0}" presName="Accent1" presStyleCnt="0"/>
      <dgm:spPr/>
    </dgm:pt>
    <dgm:pt modelId="{DA50EDA0-7517-41A8-88BD-D8113159A077}" type="pres">
      <dgm:prSet presAssocID="{8F5DD16E-5C01-4669-AC3D-50C74DE284F0}" presName="Accent" presStyleLbl="bgShp" presStyleIdx="0" presStyleCnt="6"/>
      <dgm:spPr/>
    </dgm:pt>
    <dgm:pt modelId="{6DC30DDA-40D8-405E-941E-F63D24B5C23E}" type="pres">
      <dgm:prSet presAssocID="{8F5DD16E-5C01-4669-AC3D-50C74DE284F0}" presName="Child1" presStyleLbl="node1" presStyleIdx="0" presStyleCnt="6" custLinFactNeighborX="-9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CA294A-E9CF-47D3-8128-700C82D8C6E6}" type="pres">
      <dgm:prSet presAssocID="{6A110AA0-68A8-474B-9BC1-7808E4E905F7}" presName="Accent2" presStyleCnt="0"/>
      <dgm:spPr/>
    </dgm:pt>
    <dgm:pt modelId="{C8B0471E-82CA-4FE1-8FF2-5BFEA4352F32}" type="pres">
      <dgm:prSet presAssocID="{6A110AA0-68A8-474B-9BC1-7808E4E905F7}" presName="Accent" presStyleLbl="bgShp" presStyleIdx="1" presStyleCnt="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A937E74-6AD1-45A1-9C4B-06EF4A6410A8}" type="pres">
      <dgm:prSet presAssocID="{6A110AA0-68A8-474B-9BC1-7808E4E905F7}" presName="Child2" presStyleLbl="node1" presStyleIdx="1" presStyleCnt="6" custLinFactNeighborX="-16963" custLinFactNeighborY="-24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67825E-E5A5-4011-9825-4EF12B3856F6}" type="pres">
      <dgm:prSet presAssocID="{18C33D13-B432-4967-88A4-6EC48C0B9269}" presName="Accent3" presStyleCnt="0"/>
      <dgm:spPr/>
    </dgm:pt>
    <dgm:pt modelId="{D79F52E8-0B05-4CAC-A8BC-2584CF38F7E0}" type="pres">
      <dgm:prSet presAssocID="{18C33D13-B432-4967-88A4-6EC48C0B9269}" presName="Accent" presStyleLbl="bgShp" presStyleIdx="2" presStyleCnt="6" custScaleX="196352" custScaleY="250145" custLinFactNeighborX="39919" custLinFactNeighborY="55239"/>
      <dgm:spPr/>
    </dgm:pt>
    <dgm:pt modelId="{F1CDCBBB-A029-47A1-AA69-A3800D838828}" type="pres">
      <dgm:prSet presAssocID="{18C33D13-B432-4967-88A4-6EC48C0B9269}" presName="Child3" presStyleLbl="node1" presStyleIdx="2" presStyleCnt="6" custLinFactNeighborX="-11310" custLinFactNeighborY="55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86DE4F-A3AE-4F78-A299-34B1F81074A7}" type="pres">
      <dgm:prSet presAssocID="{9EE6F88F-7F60-4BD3-B7E8-09495EFA1472}" presName="Accent4" presStyleCnt="0"/>
      <dgm:spPr/>
    </dgm:pt>
    <dgm:pt modelId="{0DF70D56-2565-43AF-B46A-E59BC62D7A04}" type="pres">
      <dgm:prSet presAssocID="{9EE6F88F-7F60-4BD3-B7E8-09495EFA1472}" presName="Accent" presStyleLbl="bgShp" presStyleIdx="3" presStyleCnt="6"/>
      <dgm:spPr/>
    </dgm:pt>
    <dgm:pt modelId="{F636E3BD-8DEB-4C4D-AF89-349DE6ED829D}" type="pres">
      <dgm:prSet presAssocID="{9EE6F88F-7F60-4BD3-B7E8-09495EFA1472}" presName="Child4" presStyleLbl="node1" presStyleIdx="3" presStyleCnt="6" custLinFactNeighborX="-12724" custLinFactNeighborY="-2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A934E5-2D09-415C-ACE5-7B284088382D}" type="pres">
      <dgm:prSet presAssocID="{AF1FB2B2-077E-4BBB-BAEB-4D36AFD5CA15}" presName="Accent5" presStyleCnt="0"/>
      <dgm:spPr/>
    </dgm:pt>
    <dgm:pt modelId="{E8C65524-FC71-4234-972B-5311A2F3DEC5}" type="pres">
      <dgm:prSet presAssocID="{AF1FB2B2-077E-4BBB-BAEB-4D36AFD5CA15}" presName="Accent" presStyleLbl="bgShp" presStyleIdx="4" presStyleCnt="6"/>
      <dgm:spPr/>
    </dgm:pt>
    <dgm:pt modelId="{2A66D21F-E0BF-490E-8D53-0830C72D3643}" type="pres">
      <dgm:prSet presAssocID="{AF1FB2B2-077E-4BBB-BAEB-4D36AFD5CA1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DD6865-C0A6-4F5C-AB5F-1E438D07792C}" type="pres">
      <dgm:prSet presAssocID="{237B122E-5AD2-4DEA-8BFD-1E41967F7E72}" presName="Accent6" presStyleCnt="0"/>
      <dgm:spPr/>
    </dgm:pt>
    <dgm:pt modelId="{3EB2E585-816E-46F0-9E44-F693E42085E0}" type="pres">
      <dgm:prSet presAssocID="{237B122E-5AD2-4DEA-8BFD-1E41967F7E72}" presName="Accent" presStyleLbl="bgShp" presStyleIdx="5" presStyleCnt="6"/>
      <dgm:spPr/>
    </dgm:pt>
    <dgm:pt modelId="{8EC9DDDC-6314-4705-8FEC-396CE3E7F14A}" type="pres">
      <dgm:prSet presAssocID="{237B122E-5AD2-4DEA-8BFD-1E41967F7E7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EC4D4A-E747-4560-9BF6-3236F184BC4B}" type="presOf" srcId="{8F5DD16E-5C01-4669-AC3D-50C74DE284F0}" destId="{6DC30DDA-40D8-405E-941E-F63D24B5C23E}" srcOrd="0" destOrd="0" presId="urn:microsoft.com/office/officeart/2011/layout/HexagonRadial"/>
    <dgm:cxn modelId="{C3697186-E9E0-4413-90AF-85F1D6972E4D}" type="presOf" srcId="{6A110AA0-68A8-474B-9BC1-7808E4E905F7}" destId="{9A937E74-6AD1-45A1-9C4B-06EF4A6410A8}" srcOrd="0" destOrd="0" presId="urn:microsoft.com/office/officeart/2011/layout/HexagonRadial"/>
    <dgm:cxn modelId="{F9531D7B-D141-41CD-AAD6-C8444914E681}" type="presOf" srcId="{18C33D13-B432-4967-88A4-6EC48C0B9269}" destId="{F1CDCBBB-A029-47A1-AA69-A3800D838828}" srcOrd="0" destOrd="0" presId="urn:microsoft.com/office/officeart/2011/layout/HexagonRadial"/>
    <dgm:cxn modelId="{FA15E185-63C4-4503-BEE6-76C92044A6ED}" srcId="{5DF9A9B1-F050-43C2-B792-EB232A3D22F7}" destId="{C02211E8-7527-4838-9A56-7469914C7BCD}" srcOrd="8" destOrd="0" parTransId="{041E781D-C40F-4113-9220-D588B2B4FAF3}" sibTransId="{7FBD74A0-D678-48E2-BF28-D2B7600D7FBD}"/>
    <dgm:cxn modelId="{565ECCB3-AC8B-4C31-8B02-15609237FF0A}" srcId="{5DF9A9B1-F050-43C2-B792-EB232A3D22F7}" destId="{FDBCA377-71A1-4135-A689-364EF73FD360}" srcOrd="3" destOrd="0" parTransId="{8DDD1DEF-8624-4C57-B6C8-402958EE98FC}" sibTransId="{74F49756-D808-409E-BCEF-277A00A747C4}"/>
    <dgm:cxn modelId="{914E4EEE-A10B-44DA-817A-4E234D5107E0}" type="presOf" srcId="{AF1FB2B2-077E-4BBB-BAEB-4D36AFD5CA15}" destId="{2A66D21F-E0BF-490E-8D53-0830C72D3643}" srcOrd="0" destOrd="0" presId="urn:microsoft.com/office/officeart/2011/layout/HexagonRadial"/>
    <dgm:cxn modelId="{87388200-E0C4-41F5-80B3-D2605FDD304F}" type="presOf" srcId="{9EE6F88F-7F60-4BD3-B7E8-09495EFA1472}" destId="{F636E3BD-8DEB-4C4D-AF89-349DE6ED829D}" srcOrd="0" destOrd="0" presId="urn:microsoft.com/office/officeart/2011/layout/HexagonRadial"/>
    <dgm:cxn modelId="{053527FD-4F0A-47E2-82C2-2F95319F9C63}" type="presOf" srcId="{8E7FD910-56B1-4AD2-AEB1-D65F10EBA749}" destId="{F866C640-FFD3-4E97-B4B4-96B547AC6904}" srcOrd="0" destOrd="0" presId="urn:microsoft.com/office/officeart/2011/layout/HexagonRadial"/>
    <dgm:cxn modelId="{2A42A1CE-F3BD-4864-8058-5709AE9944DA}" srcId="{5DF9A9B1-F050-43C2-B792-EB232A3D22F7}" destId="{93578C68-59EB-44C3-B81C-4FAEB8C01E6F}" srcOrd="1" destOrd="0" parTransId="{146B1C1C-9545-45AD-BCD4-9A8540E29F82}" sibTransId="{82C0FC46-2995-4E01-BC1F-7D73C9C086A7}"/>
    <dgm:cxn modelId="{3A9BD02D-171E-40A8-997A-23C46209F509}" srcId="{5DF9A9B1-F050-43C2-B792-EB232A3D22F7}" destId="{A2F0F99B-DEDC-4B21-9A90-117A17750B29}" srcOrd="2" destOrd="0" parTransId="{0830FC17-301D-4200-87B2-D3809E206328}" sibTransId="{E64232DE-F99C-47CD-A353-D996B71FA358}"/>
    <dgm:cxn modelId="{37C26D64-C141-42E1-BBD6-1831310C4889}" srcId="{8E7FD910-56B1-4AD2-AEB1-D65F10EBA749}" destId="{6A110AA0-68A8-474B-9BC1-7808E4E905F7}" srcOrd="1" destOrd="0" parTransId="{CA9D9CF2-706E-4EEC-828E-FDB87D88EB89}" sibTransId="{4CC1C86E-EE17-4F29-9B41-B88510871939}"/>
    <dgm:cxn modelId="{9A5D99E1-6583-41DE-8FA1-C2747343C00B}" srcId="{5DF9A9B1-F050-43C2-B792-EB232A3D22F7}" destId="{22767CD6-D568-464A-A5F6-84C90CEC42F1}" srcOrd="6" destOrd="0" parTransId="{A7776487-315F-4F3F-B9E7-A3EFF0CBE48D}" sibTransId="{38712CE4-C2C0-4CB8-98BF-5AA617F9A879}"/>
    <dgm:cxn modelId="{6EC17E58-480D-4163-BB09-2810BCC863AE}" srcId="{8E7FD910-56B1-4AD2-AEB1-D65F10EBA749}" destId="{AF1FB2B2-077E-4BBB-BAEB-4D36AFD5CA15}" srcOrd="4" destOrd="0" parTransId="{83E13220-7714-43EB-99E0-71285BA5D0AA}" sibTransId="{232582C7-250D-44DC-998D-742FE61A900A}"/>
    <dgm:cxn modelId="{7C4A49D1-7F32-41C8-945A-68920CAB5F75}" srcId="{5DF9A9B1-F050-43C2-B792-EB232A3D22F7}" destId="{762D3421-3940-4092-B0A5-BA8C783B8A09}" srcOrd="5" destOrd="0" parTransId="{1AA3BA83-0D10-4ED3-83CB-468E67262ACA}" sibTransId="{D199A3A3-0B8C-4A63-9E33-C5ED551A3BF1}"/>
    <dgm:cxn modelId="{DBEE4583-202B-421C-86BB-BC46C1C93801}" srcId="{8E7FD910-56B1-4AD2-AEB1-D65F10EBA749}" destId="{9EE6F88F-7F60-4BD3-B7E8-09495EFA1472}" srcOrd="3" destOrd="0" parTransId="{8C1F79F5-5976-4A45-BAF5-421837AA8E29}" sibTransId="{97014B9E-90A6-4CB8-95AD-8E5B69979C4A}"/>
    <dgm:cxn modelId="{177031F1-CA31-4295-8852-9E271355D824}" srcId="{8E7FD910-56B1-4AD2-AEB1-D65F10EBA749}" destId="{8F5DD16E-5C01-4669-AC3D-50C74DE284F0}" srcOrd="0" destOrd="0" parTransId="{86F4CE29-3614-4B68-B053-2C17F0A5C1B1}" sibTransId="{3361A3F8-21D3-4A4F-B652-891B8FA38622}"/>
    <dgm:cxn modelId="{0BE8D348-A6EA-404A-908B-23A12FF1222A}" srcId="{5DF9A9B1-F050-43C2-B792-EB232A3D22F7}" destId="{503CE048-24CF-490E-A58C-7E70C9092C95}" srcOrd="4" destOrd="0" parTransId="{7CE5F6ED-F293-49CB-BEF1-B917CA1842AA}" sibTransId="{BFEA8AF5-1F21-4807-9934-FAB94F44D0BE}"/>
    <dgm:cxn modelId="{7630B262-46BE-4456-927E-B12A4FFCB9BD}" srcId="{5DF9A9B1-F050-43C2-B792-EB232A3D22F7}" destId="{8E7FD910-56B1-4AD2-AEB1-D65F10EBA749}" srcOrd="0" destOrd="0" parTransId="{D58655B5-050A-46FE-BB4C-7203C41A5669}" sibTransId="{E411E6C1-11A7-4EF4-911E-AA27687A3C03}"/>
    <dgm:cxn modelId="{685642D9-20AE-4493-9D09-C7227A34C050}" srcId="{5DF9A9B1-F050-43C2-B792-EB232A3D22F7}" destId="{00E8730B-E51A-4042-9293-F24EF5FDB2F1}" srcOrd="10" destOrd="0" parTransId="{1EC95A64-B0DB-45FD-A66F-FC59C13A9A2C}" sibTransId="{E683FDAB-ADED-4FD2-B2AF-BF726D242499}"/>
    <dgm:cxn modelId="{EA5BC29A-8D3E-4B4E-B034-92565575EEDA}" type="presOf" srcId="{5DF9A9B1-F050-43C2-B792-EB232A3D22F7}" destId="{EE37383A-FE38-4E75-8897-3D26F19146CB}" srcOrd="0" destOrd="0" presId="urn:microsoft.com/office/officeart/2011/layout/HexagonRadial"/>
    <dgm:cxn modelId="{4562238C-0DC4-4198-AF24-259173A43F83}" srcId="{5DF9A9B1-F050-43C2-B792-EB232A3D22F7}" destId="{894589B9-8E4C-4071-94D1-042CF52B4138}" srcOrd="7" destOrd="0" parTransId="{B0FBA8FB-8DCD-4672-9A23-48F689D1D52B}" sibTransId="{F9854623-DC62-45EE-9D54-09A4D760F1E1}"/>
    <dgm:cxn modelId="{24C29EF2-1130-409A-B7A3-4A85A694FE14}" type="presOf" srcId="{237B122E-5AD2-4DEA-8BFD-1E41967F7E72}" destId="{8EC9DDDC-6314-4705-8FEC-396CE3E7F14A}" srcOrd="0" destOrd="0" presId="urn:microsoft.com/office/officeart/2011/layout/HexagonRadial"/>
    <dgm:cxn modelId="{9403FE47-FCED-4177-8F34-5443172EF35D}" srcId="{8E7FD910-56B1-4AD2-AEB1-D65F10EBA749}" destId="{237B122E-5AD2-4DEA-8BFD-1E41967F7E72}" srcOrd="5" destOrd="0" parTransId="{3B3ED356-1609-4D7D-A3CD-4954D6EB197D}" sibTransId="{5EAA693E-FD63-4B9E-B5E0-96BBFBF4CC35}"/>
    <dgm:cxn modelId="{D7A6C737-F1EC-4689-8468-3311F742C4B1}" srcId="{5DF9A9B1-F050-43C2-B792-EB232A3D22F7}" destId="{B59BC382-2EDD-4772-B508-5F0A4F5A839A}" srcOrd="9" destOrd="0" parTransId="{23BCC105-3B0A-4074-9B57-1371D8F69761}" sibTransId="{5EA44DFD-6AA1-4EAB-BDF2-261988DF4BD4}"/>
    <dgm:cxn modelId="{BB142E6C-2573-41B5-844C-9F7C1976427D}" srcId="{8E7FD910-56B1-4AD2-AEB1-D65F10EBA749}" destId="{18C33D13-B432-4967-88A4-6EC48C0B9269}" srcOrd="2" destOrd="0" parTransId="{F1E14FC2-52A2-4D7F-9D1A-A8272A1F90BC}" sibTransId="{664F612F-B659-4940-A4DA-7CB97AF186DC}"/>
    <dgm:cxn modelId="{AE693426-E6EA-4D5F-AFA1-60A3D9597854}" type="presParOf" srcId="{EE37383A-FE38-4E75-8897-3D26F19146CB}" destId="{F866C640-FFD3-4E97-B4B4-96B547AC6904}" srcOrd="0" destOrd="0" presId="urn:microsoft.com/office/officeart/2011/layout/HexagonRadial"/>
    <dgm:cxn modelId="{58D67564-9AFD-46DC-9FA5-D18828D5AFAB}" type="presParOf" srcId="{EE37383A-FE38-4E75-8897-3D26F19146CB}" destId="{B0975106-8240-40E6-93FA-00345B6C3A56}" srcOrd="1" destOrd="0" presId="urn:microsoft.com/office/officeart/2011/layout/HexagonRadial"/>
    <dgm:cxn modelId="{63FD5068-1035-4848-9FF0-BEBB91DF6817}" type="presParOf" srcId="{B0975106-8240-40E6-93FA-00345B6C3A56}" destId="{DA50EDA0-7517-41A8-88BD-D8113159A077}" srcOrd="0" destOrd="0" presId="urn:microsoft.com/office/officeart/2011/layout/HexagonRadial"/>
    <dgm:cxn modelId="{A9B7A602-30CB-437E-9710-BE2AC615672A}" type="presParOf" srcId="{EE37383A-FE38-4E75-8897-3D26F19146CB}" destId="{6DC30DDA-40D8-405E-941E-F63D24B5C23E}" srcOrd="2" destOrd="0" presId="urn:microsoft.com/office/officeart/2011/layout/HexagonRadial"/>
    <dgm:cxn modelId="{B8A33072-DE4A-4058-81C1-F3D267C8D208}" type="presParOf" srcId="{EE37383A-FE38-4E75-8897-3D26F19146CB}" destId="{ECCA294A-E9CF-47D3-8128-700C82D8C6E6}" srcOrd="3" destOrd="0" presId="urn:microsoft.com/office/officeart/2011/layout/HexagonRadial"/>
    <dgm:cxn modelId="{A1259A67-CDE3-451F-BC8C-1466377D1CAB}" type="presParOf" srcId="{ECCA294A-E9CF-47D3-8128-700C82D8C6E6}" destId="{C8B0471E-82CA-4FE1-8FF2-5BFEA4352F32}" srcOrd="0" destOrd="0" presId="urn:microsoft.com/office/officeart/2011/layout/HexagonRadial"/>
    <dgm:cxn modelId="{468FFF95-845E-45E1-AF9E-031F7E48C0ED}" type="presParOf" srcId="{EE37383A-FE38-4E75-8897-3D26F19146CB}" destId="{9A937E74-6AD1-45A1-9C4B-06EF4A6410A8}" srcOrd="4" destOrd="0" presId="urn:microsoft.com/office/officeart/2011/layout/HexagonRadial"/>
    <dgm:cxn modelId="{6DDCC6C7-1811-4810-A33C-B2677DC00C29}" type="presParOf" srcId="{EE37383A-FE38-4E75-8897-3D26F19146CB}" destId="{8B67825E-E5A5-4011-9825-4EF12B3856F6}" srcOrd="5" destOrd="0" presId="urn:microsoft.com/office/officeart/2011/layout/HexagonRadial"/>
    <dgm:cxn modelId="{30577596-3CC7-4866-A2AC-9D37C4E58205}" type="presParOf" srcId="{8B67825E-E5A5-4011-9825-4EF12B3856F6}" destId="{D79F52E8-0B05-4CAC-A8BC-2584CF38F7E0}" srcOrd="0" destOrd="0" presId="urn:microsoft.com/office/officeart/2011/layout/HexagonRadial"/>
    <dgm:cxn modelId="{45274D52-94EE-4107-A133-260591F66073}" type="presParOf" srcId="{EE37383A-FE38-4E75-8897-3D26F19146CB}" destId="{F1CDCBBB-A029-47A1-AA69-A3800D838828}" srcOrd="6" destOrd="0" presId="urn:microsoft.com/office/officeart/2011/layout/HexagonRadial"/>
    <dgm:cxn modelId="{C0AE5BF0-C474-4780-9B6F-F6DF6B198261}" type="presParOf" srcId="{EE37383A-FE38-4E75-8897-3D26F19146CB}" destId="{C686DE4F-A3AE-4F78-A299-34B1F81074A7}" srcOrd="7" destOrd="0" presId="urn:microsoft.com/office/officeart/2011/layout/HexagonRadial"/>
    <dgm:cxn modelId="{2F19F674-1412-43EE-81A1-26A591FD2E7A}" type="presParOf" srcId="{C686DE4F-A3AE-4F78-A299-34B1F81074A7}" destId="{0DF70D56-2565-43AF-B46A-E59BC62D7A04}" srcOrd="0" destOrd="0" presId="urn:microsoft.com/office/officeart/2011/layout/HexagonRadial"/>
    <dgm:cxn modelId="{71AEFE72-A8BE-40DE-AD77-1C235EE7083D}" type="presParOf" srcId="{EE37383A-FE38-4E75-8897-3D26F19146CB}" destId="{F636E3BD-8DEB-4C4D-AF89-349DE6ED829D}" srcOrd="8" destOrd="0" presId="urn:microsoft.com/office/officeart/2011/layout/HexagonRadial"/>
    <dgm:cxn modelId="{66163571-B35E-45EE-A48E-22C94A1EAC2D}" type="presParOf" srcId="{EE37383A-FE38-4E75-8897-3D26F19146CB}" destId="{94A934E5-2D09-415C-ACE5-7B284088382D}" srcOrd="9" destOrd="0" presId="urn:microsoft.com/office/officeart/2011/layout/HexagonRadial"/>
    <dgm:cxn modelId="{B35B1AF4-FF75-4081-BEB7-B72BA29DE17D}" type="presParOf" srcId="{94A934E5-2D09-415C-ACE5-7B284088382D}" destId="{E8C65524-FC71-4234-972B-5311A2F3DEC5}" srcOrd="0" destOrd="0" presId="urn:microsoft.com/office/officeart/2011/layout/HexagonRadial"/>
    <dgm:cxn modelId="{9544AA92-FEE3-4B3F-B32D-CD472E4BEB4B}" type="presParOf" srcId="{EE37383A-FE38-4E75-8897-3D26F19146CB}" destId="{2A66D21F-E0BF-490E-8D53-0830C72D3643}" srcOrd="10" destOrd="0" presId="urn:microsoft.com/office/officeart/2011/layout/HexagonRadial"/>
    <dgm:cxn modelId="{E0ECD55A-B0AC-4EF8-B88C-06EA6563032D}" type="presParOf" srcId="{EE37383A-FE38-4E75-8897-3D26F19146CB}" destId="{92DD6865-C0A6-4F5C-AB5F-1E438D07792C}" srcOrd="11" destOrd="0" presId="urn:microsoft.com/office/officeart/2011/layout/HexagonRadial"/>
    <dgm:cxn modelId="{A2E4A976-A0E4-42EC-8880-0A7E50F96C70}" type="presParOf" srcId="{92DD6865-C0A6-4F5C-AB5F-1E438D07792C}" destId="{3EB2E585-816E-46F0-9E44-F693E42085E0}" srcOrd="0" destOrd="0" presId="urn:microsoft.com/office/officeart/2011/layout/HexagonRadial"/>
    <dgm:cxn modelId="{7155E1EC-6AFE-447E-BCF4-9D15382D7546}" type="presParOf" srcId="{EE37383A-FE38-4E75-8897-3D26F19146CB}" destId="{8EC9DDDC-6314-4705-8FEC-396CE3E7F14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800710-C8B6-456E-91F4-525109582585}" type="doc">
      <dgm:prSet loTypeId="urn:microsoft.com/office/officeart/2005/8/layout/cycle4#1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817F255E-13AC-41D3-A9BA-BDAC8730EAEC}">
      <dgm:prSet phldrT="[文字]" custT="1"/>
      <dgm:spPr>
        <a:solidFill>
          <a:srgbClr val="0062AC"/>
        </a:solidFill>
      </dgm:spPr>
      <dgm:t>
        <a:bodyPr/>
        <a:lstStyle/>
        <a:p>
          <a:r>
            <a:rPr lang="zh-TW" altLang="en-US" sz="660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問</a:t>
          </a:r>
          <a:endParaRPr lang="zh-TW" altLang="en-US" sz="66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B0EF9211-5BBC-45F5-8732-099309EB597A}" type="parTrans" cxnId="{FE3712C9-D574-48F9-8DD3-6F95B580DE23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2EB09B53-DC69-4A0E-B1A6-4749C2AB7819}" type="sibTrans" cxnId="{FE3712C9-D574-48F9-8DD3-6F95B580DE23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98CA90A5-E0A5-4617-B80F-8BBBF142EAD1}">
      <dgm:prSet phldrT="[文字]" custT="1"/>
      <dgm:spPr>
        <a:solidFill>
          <a:srgbClr val="4B87FF"/>
        </a:solidFill>
      </dgm:spPr>
      <dgm:t>
        <a:bodyPr/>
        <a:lstStyle/>
        <a:p>
          <a:r>
            <a:rPr lang="zh-TW" altLang="en-US" sz="660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想</a:t>
          </a:r>
          <a:endParaRPr lang="zh-TW" altLang="en-US" sz="66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0B08089E-7D06-4578-AB01-8C00A21E1EAB}" type="parTrans" cxnId="{E1EFDFAC-8121-46ED-9774-EA236CF726BA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C5F41685-60E2-4E27-BBB1-B3E63189FC80}" type="sibTrans" cxnId="{E1EFDFAC-8121-46ED-9774-EA236CF726BA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C4829614-8EB3-4DEB-BF93-6FF22D5063D0}">
      <dgm:prSet phldrT="[文字]" custT="1"/>
      <dgm:spPr/>
      <dgm:t>
        <a:bodyPr/>
        <a:lstStyle/>
        <a:p>
          <a:r>
            <a:rPr lang="zh-TW" altLang="en-US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鼓勵思考想像</a:t>
          </a:r>
          <a:endParaRPr lang="zh-TW" altLang="en-US" sz="15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A713ADBE-ABFF-4AA0-9F34-F80FB0589C10}" type="parTrans" cxnId="{D7AA6630-4AF7-413A-AB2A-17D6B941CA30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C6CDA1BF-3D7A-44E1-B839-0638DDF91DF3}" type="sibTrans" cxnId="{D7AA6630-4AF7-413A-AB2A-17D6B941CA30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6F5C8716-EF2C-4BC7-9BE0-3A8146D87636}">
      <dgm:prSet phldrT="[文字]" custT="1"/>
      <dgm:spPr>
        <a:solidFill>
          <a:srgbClr val="7DA8FF"/>
        </a:solidFill>
      </dgm:spPr>
      <dgm:t>
        <a:bodyPr/>
        <a:lstStyle/>
        <a:p>
          <a:r>
            <a:rPr lang="zh-TW" altLang="en-US" sz="660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做</a:t>
          </a:r>
          <a:endParaRPr lang="zh-TW" altLang="en-US" sz="66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BC1D18A4-CE76-430E-A089-C29D2692814E}" type="parTrans" cxnId="{F999EBAC-6D89-4D1A-BEFF-F1573E15881D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B31FD2FC-83B8-44D3-A09D-ADC39BF35DB6}" type="sibTrans" cxnId="{F999EBAC-6D89-4D1A-BEFF-F1573E15881D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3240F0C4-E003-463D-8B07-A0D2DFCFCA54}">
      <dgm:prSet phldrT="[文字]" custT="1"/>
      <dgm:spPr/>
      <dgm:t>
        <a:bodyPr/>
        <a:lstStyle/>
        <a:p>
          <a:r>
            <a:rPr lang="zh-TW" altLang="en-US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團體</a:t>
          </a:r>
          <a:r>
            <a:rPr lang="en-US" altLang="zh-TW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/</a:t>
          </a:r>
          <a:r>
            <a:rPr lang="zh-TW" altLang="en-US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分組活動</a:t>
          </a:r>
          <a:r>
            <a:rPr lang="en-US" altLang="zh-TW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-</a:t>
          </a:r>
          <a:r>
            <a:rPr lang="zh-TW" altLang="en-US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從做中學，增進解決問題的能力。</a:t>
          </a:r>
          <a:endParaRPr lang="zh-TW" altLang="en-US" sz="15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50D59D00-3766-4C88-9EF4-18B4D0FC5DA3}" type="parTrans" cxnId="{02582778-A0BB-4FD1-9A05-613766271D40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E8FB2786-8278-47E9-A895-58EF77211B4A}" type="sibTrans" cxnId="{02582778-A0BB-4FD1-9A05-613766271D40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80D2B690-96BB-4188-8424-59E3D4AC3390}">
      <dgm:prSet phldrT="[文字]" custT="1"/>
      <dgm:spPr>
        <a:solidFill>
          <a:srgbClr val="9FBFFF"/>
        </a:solidFill>
      </dgm:spPr>
      <dgm:t>
        <a:bodyPr/>
        <a:lstStyle/>
        <a:p>
          <a:r>
            <a:rPr lang="zh-TW" altLang="en-US" sz="66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評</a:t>
          </a:r>
          <a:endParaRPr lang="zh-TW" altLang="en-US" sz="66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E7F647C3-D582-4C8C-A4F9-78861D03251E}" type="parTrans" cxnId="{69191949-DF8C-4672-9A23-0C71BB4E19A6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3194A1C9-62EB-40E5-891A-331883DCF505}" type="sibTrans" cxnId="{69191949-DF8C-4672-9A23-0C71BB4E19A6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AA28653B-5292-49F4-A205-88B214AD9B36}">
      <dgm:prSet phldrT="[文字]"/>
      <dgm:spPr/>
      <dgm:t>
        <a:bodyPr/>
        <a:lstStyle/>
        <a:p>
          <a:endParaRPr lang="zh-TW" altLang="en-US" sz="15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04A212E8-78E2-4EEA-A049-3F56503AD09E}" type="parTrans" cxnId="{C36760D4-5733-4191-9AAC-008727BBD37C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7B9684F8-BA62-439C-96B1-EF2FF1AB1641}" type="sibTrans" cxnId="{C36760D4-5733-4191-9AAC-008727BBD37C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EE3A0988-63C5-4362-8CE7-651DDFA1A63B}">
      <dgm:prSet custT="1"/>
      <dgm:spPr/>
      <dgm:t>
        <a:bodyPr/>
        <a:lstStyle/>
        <a:p>
          <a:r>
            <a:rPr lang="zh-TW" altLang="en-US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觀察、紀錄、分享、欣賞、自我評量。</a:t>
          </a:r>
          <a:endParaRPr lang="zh-TW" altLang="en-US" sz="15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BAD04085-23E7-4DA8-81C2-4FCE5F052666}" type="parTrans" cxnId="{F42A3853-D763-48E2-9F2E-0FCAF46109D6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9F7E6BE4-1FF6-4ED8-A84D-1CC7B53A938A}" type="sibTrans" cxnId="{F42A3853-D763-48E2-9F2E-0FCAF46109D6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512C08D6-B333-4C54-AA26-69D499BED337}">
      <dgm:prSet phldrT="[文字]" custT="1"/>
      <dgm:spPr/>
      <dgm:t>
        <a:bodyPr/>
        <a:lstStyle/>
        <a:p>
          <a:r>
            <a:rPr lang="zh-TW" altLang="en-US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給予思考的時間</a:t>
          </a:r>
          <a:endParaRPr lang="zh-TW" altLang="en-US" sz="15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E39F78B3-B866-47DB-9D61-2EFBFA1C6698}" type="parTrans" cxnId="{8370D968-6F38-4D22-9A50-7320CB9E908D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2672E80D-880B-43A5-BC9D-942BF39A3D1A}" type="sibTrans" cxnId="{8370D968-6F38-4D22-9A50-7320CB9E908D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62C1A1C0-A5A7-492D-88BE-CEF744F038B2}">
      <dgm:prSet phldrT="[文字]" custT="1"/>
      <dgm:spPr/>
      <dgm:t>
        <a:bodyPr/>
        <a:lstStyle/>
        <a:p>
          <a:r>
            <a:rPr lang="zh-TW" altLang="en-US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提出問題，或安排問題的情境。</a:t>
          </a:r>
          <a:endParaRPr lang="zh-TW" altLang="en-US" sz="15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1021CC04-22B5-4C3D-8E19-AFB5DB93DAD0}" type="parTrans" cxnId="{7D4EAF7E-5CEA-4BC4-8EE1-525FFF99FA13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BE8A456C-1778-4C4F-A632-E26DE74CBD65}" type="sibTrans" cxnId="{7D4EAF7E-5CEA-4BC4-8EE1-525FFF99FA13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691DC830-6CD0-4F13-AE8B-2C490C8FEB44}">
      <dgm:prSet phldrT="[文字]" custT="1"/>
      <dgm:spPr/>
      <dgm:t>
        <a:bodyPr/>
        <a:lstStyle/>
        <a:p>
          <a:r>
            <a:rPr lang="zh-TW" altLang="en-US" sz="15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找出孩子興趣與方向，進行主題探索。</a:t>
          </a:r>
          <a:endParaRPr lang="zh-TW" altLang="en-US" sz="15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708E3D40-233F-47EA-9F68-8B7E6C4ABCB6}" type="parTrans" cxnId="{1B61C68E-5939-4B92-BE99-F17EC098EDBF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52E2EE48-42BB-41B4-A11A-7CA5FC7B8DF2}" type="sibTrans" cxnId="{1B61C68E-5939-4B92-BE99-F17EC098EDBF}">
      <dgm:prSet/>
      <dgm:spPr/>
      <dgm:t>
        <a:bodyPr/>
        <a:lstStyle/>
        <a:p>
          <a:endParaRPr lang="zh-TW" altLang="en-US" sz="150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971C5138-936B-4F15-B281-4B70DE6741D0}" type="pres">
      <dgm:prSet presAssocID="{1E800710-C8B6-456E-91F4-5251095825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91B1FCB-1A1A-4EC6-8928-6B3EDAFDD842}" type="pres">
      <dgm:prSet presAssocID="{1E800710-C8B6-456E-91F4-525109582585}" presName="children" presStyleCnt="0"/>
      <dgm:spPr/>
      <dgm:t>
        <a:bodyPr/>
        <a:lstStyle/>
        <a:p>
          <a:endParaRPr lang="zh-TW" altLang="en-US"/>
        </a:p>
      </dgm:t>
    </dgm:pt>
    <dgm:pt modelId="{0BDA34F1-3DDF-4B5D-81BD-8237A1CDF93C}" type="pres">
      <dgm:prSet presAssocID="{1E800710-C8B6-456E-91F4-525109582585}" presName="child1group" presStyleCnt="0"/>
      <dgm:spPr/>
      <dgm:t>
        <a:bodyPr/>
        <a:lstStyle/>
        <a:p>
          <a:endParaRPr lang="zh-TW" altLang="en-US"/>
        </a:p>
      </dgm:t>
    </dgm:pt>
    <dgm:pt modelId="{0E0900F1-6975-4ED8-A238-90C7A23A7433}" type="pres">
      <dgm:prSet presAssocID="{1E800710-C8B6-456E-91F4-525109582585}" presName="child1" presStyleLbl="bgAcc1" presStyleIdx="0" presStyleCnt="4" custScaleY="137157" custLinFactNeighborX="-5440" custLinFactNeighborY="-4358"/>
      <dgm:spPr/>
      <dgm:t>
        <a:bodyPr/>
        <a:lstStyle/>
        <a:p>
          <a:endParaRPr lang="zh-TW" altLang="en-US"/>
        </a:p>
      </dgm:t>
    </dgm:pt>
    <dgm:pt modelId="{8DB2D0C3-8AD5-421A-A7E6-01785416FF25}" type="pres">
      <dgm:prSet presAssocID="{1E800710-C8B6-456E-91F4-52510958258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B7F97-6495-495E-AFC9-91E6B07AC61E}" type="pres">
      <dgm:prSet presAssocID="{1E800710-C8B6-456E-91F4-525109582585}" presName="child2group" presStyleCnt="0"/>
      <dgm:spPr/>
      <dgm:t>
        <a:bodyPr/>
        <a:lstStyle/>
        <a:p>
          <a:endParaRPr lang="zh-TW" altLang="en-US"/>
        </a:p>
      </dgm:t>
    </dgm:pt>
    <dgm:pt modelId="{E6F36FC2-B29C-4BA7-BA16-5F310727A89B}" type="pres">
      <dgm:prSet presAssocID="{1E800710-C8B6-456E-91F4-525109582585}" presName="child2" presStyleLbl="bgAcc1" presStyleIdx="1" presStyleCnt="4"/>
      <dgm:spPr/>
      <dgm:t>
        <a:bodyPr/>
        <a:lstStyle/>
        <a:p>
          <a:endParaRPr lang="zh-TW" altLang="en-US"/>
        </a:p>
      </dgm:t>
    </dgm:pt>
    <dgm:pt modelId="{F49529F0-3C3E-4BA7-876E-615668329F14}" type="pres">
      <dgm:prSet presAssocID="{1E800710-C8B6-456E-91F4-52510958258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A672EC-4F7C-4B8E-A683-C0C859893120}" type="pres">
      <dgm:prSet presAssocID="{1E800710-C8B6-456E-91F4-525109582585}" presName="child3group" presStyleCnt="0"/>
      <dgm:spPr/>
      <dgm:t>
        <a:bodyPr/>
        <a:lstStyle/>
        <a:p>
          <a:endParaRPr lang="zh-TW" altLang="en-US"/>
        </a:p>
      </dgm:t>
    </dgm:pt>
    <dgm:pt modelId="{B6F051B7-7BF7-4A25-99E0-94F3098BB84C}" type="pres">
      <dgm:prSet presAssocID="{1E800710-C8B6-456E-91F4-525109582585}" presName="child3" presStyleLbl="bgAcc1" presStyleIdx="2" presStyleCnt="4"/>
      <dgm:spPr/>
      <dgm:t>
        <a:bodyPr/>
        <a:lstStyle/>
        <a:p>
          <a:endParaRPr lang="zh-TW" altLang="en-US"/>
        </a:p>
      </dgm:t>
    </dgm:pt>
    <dgm:pt modelId="{D6F0D388-FBD2-4974-95D1-6821ACF01A3A}" type="pres">
      <dgm:prSet presAssocID="{1E800710-C8B6-456E-91F4-52510958258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DBD01D-3886-4A0E-8245-2977C040F279}" type="pres">
      <dgm:prSet presAssocID="{1E800710-C8B6-456E-91F4-525109582585}" presName="child4group" presStyleCnt="0"/>
      <dgm:spPr/>
      <dgm:t>
        <a:bodyPr/>
        <a:lstStyle/>
        <a:p>
          <a:endParaRPr lang="zh-TW" altLang="en-US"/>
        </a:p>
      </dgm:t>
    </dgm:pt>
    <dgm:pt modelId="{136C0830-B1D3-454D-9318-2235378F934C}" type="pres">
      <dgm:prSet presAssocID="{1E800710-C8B6-456E-91F4-525109582585}" presName="child4" presStyleLbl="bgAcc1" presStyleIdx="3" presStyleCnt="4"/>
      <dgm:spPr/>
      <dgm:t>
        <a:bodyPr/>
        <a:lstStyle/>
        <a:p>
          <a:endParaRPr lang="zh-TW" altLang="en-US"/>
        </a:p>
      </dgm:t>
    </dgm:pt>
    <dgm:pt modelId="{BF8DDB67-D965-4F74-A078-EE12F8327EF2}" type="pres">
      <dgm:prSet presAssocID="{1E800710-C8B6-456E-91F4-52510958258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E601DB-BB96-479A-AAF9-F5148A406BB1}" type="pres">
      <dgm:prSet presAssocID="{1E800710-C8B6-456E-91F4-525109582585}" presName="childPlaceholder" presStyleCnt="0"/>
      <dgm:spPr/>
      <dgm:t>
        <a:bodyPr/>
        <a:lstStyle/>
        <a:p>
          <a:endParaRPr lang="zh-TW" altLang="en-US"/>
        </a:p>
      </dgm:t>
    </dgm:pt>
    <dgm:pt modelId="{2BFAE1F2-10DA-4C60-889A-D55F6967A032}" type="pres">
      <dgm:prSet presAssocID="{1E800710-C8B6-456E-91F4-525109582585}" presName="circle" presStyleCnt="0"/>
      <dgm:spPr/>
      <dgm:t>
        <a:bodyPr/>
        <a:lstStyle/>
        <a:p>
          <a:endParaRPr lang="zh-TW" altLang="en-US"/>
        </a:p>
      </dgm:t>
    </dgm:pt>
    <dgm:pt modelId="{8ACAC0C4-A0D2-43A9-BD11-6C39526C20D3}" type="pres">
      <dgm:prSet presAssocID="{1E800710-C8B6-456E-91F4-52510958258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FE7AD4-5943-4B75-9C74-ADB89A554856}" type="pres">
      <dgm:prSet presAssocID="{1E800710-C8B6-456E-91F4-52510958258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8A076B-DC53-4189-A5C7-E6A1E466C610}" type="pres">
      <dgm:prSet presAssocID="{1E800710-C8B6-456E-91F4-52510958258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FD5D4F-86B2-44C3-B457-6B445CB0F1DC}" type="pres">
      <dgm:prSet presAssocID="{1E800710-C8B6-456E-91F4-52510958258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853A90-3752-4F2F-B71D-3C98947D60DD}" type="pres">
      <dgm:prSet presAssocID="{1E800710-C8B6-456E-91F4-525109582585}" presName="quadrantPlaceholder" presStyleCnt="0"/>
      <dgm:spPr/>
      <dgm:t>
        <a:bodyPr/>
        <a:lstStyle/>
        <a:p>
          <a:endParaRPr lang="zh-TW" altLang="en-US"/>
        </a:p>
      </dgm:t>
    </dgm:pt>
    <dgm:pt modelId="{A0F3FEF6-3A0E-464D-A5F0-D596E01FCAEF}" type="pres">
      <dgm:prSet presAssocID="{1E800710-C8B6-456E-91F4-525109582585}" presName="center1" presStyleLbl="fgShp" presStyleIdx="0" presStyleCnt="2"/>
      <dgm:spPr/>
      <dgm:t>
        <a:bodyPr/>
        <a:lstStyle/>
        <a:p>
          <a:endParaRPr lang="zh-TW" altLang="en-US"/>
        </a:p>
      </dgm:t>
    </dgm:pt>
    <dgm:pt modelId="{94F55B6B-9A61-403E-A665-4719B54D8601}" type="pres">
      <dgm:prSet presAssocID="{1E800710-C8B6-456E-91F4-525109582585}" presName="center2" presStyleLbl="fgShp" presStyleIdx="1" presStyleCnt="2"/>
      <dgm:spPr/>
      <dgm:t>
        <a:bodyPr/>
        <a:lstStyle/>
        <a:p>
          <a:endParaRPr lang="zh-TW" altLang="en-US"/>
        </a:p>
      </dgm:t>
    </dgm:pt>
  </dgm:ptLst>
  <dgm:cxnLst>
    <dgm:cxn modelId="{69191949-DF8C-4672-9A23-0C71BB4E19A6}" srcId="{1E800710-C8B6-456E-91F4-525109582585}" destId="{80D2B690-96BB-4188-8424-59E3D4AC3390}" srcOrd="3" destOrd="0" parTransId="{E7F647C3-D582-4C8C-A4F9-78861D03251E}" sibTransId="{3194A1C9-62EB-40E5-891A-331883DCF505}"/>
    <dgm:cxn modelId="{1B61C68E-5939-4B92-BE99-F17EC098EDBF}" srcId="{817F255E-13AC-41D3-A9BA-BDAC8730EAEC}" destId="{691DC830-6CD0-4F13-AE8B-2C490C8FEB44}" srcOrd="1" destOrd="0" parTransId="{708E3D40-233F-47EA-9F68-8B7E6C4ABCB6}" sibTransId="{52E2EE48-42BB-41B4-A11A-7CA5FC7B8DF2}"/>
    <dgm:cxn modelId="{F8545B82-08C8-4E61-ACAB-B0BD55FAEF1A}" type="presOf" srcId="{817F255E-13AC-41D3-A9BA-BDAC8730EAEC}" destId="{8ACAC0C4-A0D2-43A9-BD11-6C39526C20D3}" srcOrd="0" destOrd="0" presId="urn:microsoft.com/office/officeart/2005/8/layout/cycle4#1"/>
    <dgm:cxn modelId="{661816F5-47D1-4635-B903-E54429BF1FD1}" type="presOf" srcId="{EE3A0988-63C5-4362-8CE7-651DDFA1A63B}" destId="{BF8DDB67-D965-4F74-A078-EE12F8327EF2}" srcOrd="1" destOrd="0" presId="urn:microsoft.com/office/officeart/2005/8/layout/cycle4#1"/>
    <dgm:cxn modelId="{1AF89BB4-3995-48E3-B30C-5D988A93DD6B}" type="presOf" srcId="{EE3A0988-63C5-4362-8CE7-651DDFA1A63B}" destId="{136C0830-B1D3-454D-9318-2235378F934C}" srcOrd="0" destOrd="0" presId="urn:microsoft.com/office/officeart/2005/8/layout/cycle4#1"/>
    <dgm:cxn modelId="{7D4EAF7E-5CEA-4BC4-8EE1-525FFF99FA13}" srcId="{817F255E-13AC-41D3-A9BA-BDAC8730EAEC}" destId="{62C1A1C0-A5A7-492D-88BE-CEF744F038B2}" srcOrd="0" destOrd="0" parTransId="{1021CC04-22B5-4C3D-8E19-AFB5DB93DAD0}" sibTransId="{BE8A456C-1778-4C4F-A632-E26DE74CBD65}"/>
    <dgm:cxn modelId="{F42A3853-D763-48E2-9F2E-0FCAF46109D6}" srcId="{80D2B690-96BB-4188-8424-59E3D4AC3390}" destId="{EE3A0988-63C5-4362-8CE7-651DDFA1A63B}" srcOrd="0" destOrd="0" parTransId="{BAD04085-23E7-4DA8-81C2-4FCE5F052666}" sibTransId="{9F7E6BE4-1FF6-4ED8-A84D-1CC7B53A938A}"/>
    <dgm:cxn modelId="{32861D53-CF2D-4B0C-9005-059385B88E59}" type="presOf" srcId="{98CA90A5-E0A5-4617-B80F-8BBBF142EAD1}" destId="{41FE7AD4-5943-4B75-9C74-ADB89A554856}" srcOrd="0" destOrd="0" presId="urn:microsoft.com/office/officeart/2005/8/layout/cycle4#1"/>
    <dgm:cxn modelId="{D5A19BFE-1987-41B0-94AF-A1A96EB0E8C8}" type="presOf" srcId="{C4829614-8EB3-4DEB-BF93-6FF22D5063D0}" destId="{F49529F0-3C3E-4BA7-876E-615668329F14}" srcOrd="1" destOrd="0" presId="urn:microsoft.com/office/officeart/2005/8/layout/cycle4#1"/>
    <dgm:cxn modelId="{D7AA6630-4AF7-413A-AB2A-17D6B941CA30}" srcId="{98CA90A5-E0A5-4617-B80F-8BBBF142EAD1}" destId="{C4829614-8EB3-4DEB-BF93-6FF22D5063D0}" srcOrd="0" destOrd="0" parTransId="{A713ADBE-ABFF-4AA0-9F34-F80FB0589C10}" sibTransId="{C6CDA1BF-3D7A-44E1-B839-0638DDF91DF3}"/>
    <dgm:cxn modelId="{ACBDEA04-7446-4E6F-864B-207105AC4CD0}" type="presOf" srcId="{80D2B690-96BB-4188-8424-59E3D4AC3390}" destId="{3CFD5D4F-86B2-44C3-B457-6B445CB0F1DC}" srcOrd="0" destOrd="0" presId="urn:microsoft.com/office/officeart/2005/8/layout/cycle4#1"/>
    <dgm:cxn modelId="{D54E71FE-B243-4D44-93D5-5A0897391CFA}" type="presOf" srcId="{691DC830-6CD0-4F13-AE8B-2C490C8FEB44}" destId="{0E0900F1-6975-4ED8-A238-90C7A23A7433}" srcOrd="0" destOrd="1" presId="urn:microsoft.com/office/officeart/2005/8/layout/cycle4#1"/>
    <dgm:cxn modelId="{E1EFDFAC-8121-46ED-9774-EA236CF726BA}" srcId="{1E800710-C8B6-456E-91F4-525109582585}" destId="{98CA90A5-E0A5-4617-B80F-8BBBF142EAD1}" srcOrd="1" destOrd="0" parTransId="{0B08089E-7D06-4578-AB01-8C00A21E1EAB}" sibTransId="{C5F41685-60E2-4E27-BBB1-B3E63189FC80}"/>
    <dgm:cxn modelId="{9EA59CD0-0050-417C-B9BF-C4287847CEC4}" type="presOf" srcId="{62C1A1C0-A5A7-492D-88BE-CEF744F038B2}" destId="{0E0900F1-6975-4ED8-A238-90C7A23A7433}" srcOrd="0" destOrd="0" presId="urn:microsoft.com/office/officeart/2005/8/layout/cycle4#1"/>
    <dgm:cxn modelId="{E1974B84-F01D-4C78-B775-C9C158BA51D8}" type="presOf" srcId="{691DC830-6CD0-4F13-AE8B-2C490C8FEB44}" destId="{8DB2D0C3-8AD5-421A-A7E6-01785416FF25}" srcOrd="1" destOrd="1" presId="urn:microsoft.com/office/officeart/2005/8/layout/cycle4#1"/>
    <dgm:cxn modelId="{FE3712C9-D574-48F9-8DD3-6F95B580DE23}" srcId="{1E800710-C8B6-456E-91F4-525109582585}" destId="{817F255E-13AC-41D3-A9BA-BDAC8730EAEC}" srcOrd="0" destOrd="0" parTransId="{B0EF9211-5BBC-45F5-8732-099309EB597A}" sibTransId="{2EB09B53-DC69-4A0E-B1A6-4749C2AB7819}"/>
    <dgm:cxn modelId="{0CB30D61-CCA0-4D18-A67F-7B29348D7AAB}" type="presOf" srcId="{C4829614-8EB3-4DEB-BF93-6FF22D5063D0}" destId="{E6F36FC2-B29C-4BA7-BA16-5F310727A89B}" srcOrd="0" destOrd="0" presId="urn:microsoft.com/office/officeart/2005/8/layout/cycle4#1"/>
    <dgm:cxn modelId="{F999EBAC-6D89-4D1A-BEFF-F1573E15881D}" srcId="{1E800710-C8B6-456E-91F4-525109582585}" destId="{6F5C8716-EF2C-4BC7-9BE0-3A8146D87636}" srcOrd="2" destOrd="0" parTransId="{BC1D18A4-CE76-430E-A089-C29D2692814E}" sibTransId="{B31FD2FC-83B8-44D3-A09D-ADC39BF35DB6}"/>
    <dgm:cxn modelId="{8370D968-6F38-4D22-9A50-7320CB9E908D}" srcId="{98CA90A5-E0A5-4617-B80F-8BBBF142EAD1}" destId="{512C08D6-B333-4C54-AA26-69D499BED337}" srcOrd="1" destOrd="0" parTransId="{E39F78B3-B866-47DB-9D61-2EFBFA1C6698}" sibTransId="{2672E80D-880B-43A5-BC9D-942BF39A3D1A}"/>
    <dgm:cxn modelId="{02582778-A0BB-4FD1-9A05-613766271D40}" srcId="{6F5C8716-EF2C-4BC7-9BE0-3A8146D87636}" destId="{3240F0C4-E003-463D-8B07-A0D2DFCFCA54}" srcOrd="0" destOrd="0" parTransId="{50D59D00-3766-4C88-9EF4-18B4D0FC5DA3}" sibTransId="{E8FB2786-8278-47E9-A895-58EF77211B4A}"/>
    <dgm:cxn modelId="{68E6B3BA-5824-4DB0-9B28-1C83B8BCC1FF}" type="presOf" srcId="{512C08D6-B333-4C54-AA26-69D499BED337}" destId="{E6F36FC2-B29C-4BA7-BA16-5F310727A89B}" srcOrd="0" destOrd="1" presId="urn:microsoft.com/office/officeart/2005/8/layout/cycle4#1"/>
    <dgm:cxn modelId="{9A814E0F-DE57-482A-8DA3-C6A76AE55504}" type="presOf" srcId="{3240F0C4-E003-463D-8B07-A0D2DFCFCA54}" destId="{D6F0D388-FBD2-4974-95D1-6821ACF01A3A}" srcOrd="1" destOrd="0" presId="urn:microsoft.com/office/officeart/2005/8/layout/cycle4#1"/>
    <dgm:cxn modelId="{C36760D4-5733-4191-9AAC-008727BBD37C}" srcId="{1E800710-C8B6-456E-91F4-525109582585}" destId="{AA28653B-5292-49F4-A205-88B214AD9B36}" srcOrd="4" destOrd="0" parTransId="{04A212E8-78E2-4EEA-A049-3F56503AD09E}" sibTransId="{7B9684F8-BA62-439C-96B1-EF2FF1AB1641}"/>
    <dgm:cxn modelId="{8762242E-75D6-4CD1-BF8A-D609E08B2CB2}" type="presOf" srcId="{6F5C8716-EF2C-4BC7-9BE0-3A8146D87636}" destId="{928A076B-DC53-4189-A5C7-E6A1E466C610}" srcOrd="0" destOrd="0" presId="urn:microsoft.com/office/officeart/2005/8/layout/cycle4#1"/>
    <dgm:cxn modelId="{69FEB889-9779-4A28-A7B9-618827AEE429}" type="presOf" srcId="{1E800710-C8B6-456E-91F4-525109582585}" destId="{971C5138-936B-4F15-B281-4B70DE6741D0}" srcOrd="0" destOrd="0" presId="urn:microsoft.com/office/officeart/2005/8/layout/cycle4#1"/>
    <dgm:cxn modelId="{7C80BCA9-8562-4562-BCD5-0B7B05D487AD}" type="presOf" srcId="{3240F0C4-E003-463D-8B07-A0D2DFCFCA54}" destId="{B6F051B7-7BF7-4A25-99E0-94F3098BB84C}" srcOrd="0" destOrd="0" presId="urn:microsoft.com/office/officeart/2005/8/layout/cycle4#1"/>
    <dgm:cxn modelId="{BEABFD5D-89C1-4C04-89D5-2488B6EC413A}" type="presOf" srcId="{512C08D6-B333-4C54-AA26-69D499BED337}" destId="{F49529F0-3C3E-4BA7-876E-615668329F14}" srcOrd="1" destOrd="1" presId="urn:microsoft.com/office/officeart/2005/8/layout/cycle4#1"/>
    <dgm:cxn modelId="{D0274FB7-D1AE-4BA7-975C-52870EEE2F63}" type="presOf" srcId="{62C1A1C0-A5A7-492D-88BE-CEF744F038B2}" destId="{8DB2D0C3-8AD5-421A-A7E6-01785416FF25}" srcOrd="1" destOrd="0" presId="urn:microsoft.com/office/officeart/2005/8/layout/cycle4#1"/>
    <dgm:cxn modelId="{7DD67904-47B5-4103-9116-92B7DEA2AB94}" type="presParOf" srcId="{971C5138-936B-4F15-B281-4B70DE6741D0}" destId="{891B1FCB-1A1A-4EC6-8928-6B3EDAFDD842}" srcOrd="0" destOrd="0" presId="urn:microsoft.com/office/officeart/2005/8/layout/cycle4#1"/>
    <dgm:cxn modelId="{F0E81D10-D2EC-41A6-A1E7-9D706679D407}" type="presParOf" srcId="{891B1FCB-1A1A-4EC6-8928-6B3EDAFDD842}" destId="{0BDA34F1-3DDF-4B5D-81BD-8237A1CDF93C}" srcOrd="0" destOrd="0" presId="urn:microsoft.com/office/officeart/2005/8/layout/cycle4#1"/>
    <dgm:cxn modelId="{75E7ECB1-413E-414B-833B-C2C449C2D192}" type="presParOf" srcId="{0BDA34F1-3DDF-4B5D-81BD-8237A1CDF93C}" destId="{0E0900F1-6975-4ED8-A238-90C7A23A7433}" srcOrd="0" destOrd="0" presId="urn:microsoft.com/office/officeart/2005/8/layout/cycle4#1"/>
    <dgm:cxn modelId="{65769180-4F80-455D-B9E5-301837B76F91}" type="presParOf" srcId="{0BDA34F1-3DDF-4B5D-81BD-8237A1CDF93C}" destId="{8DB2D0C3-8AD5-421A-A7E6-01785416FF25}" srcOrd="1" destOrd="0" presId="urn:microsoft.com/office/officeart/2005/8/layout/cycle4#1"/>
    <dgm:cxn modelId="{0223E0A3-B02D-445C-A5E8-297866325A9E}" type="presParOf" srcId="{891B1FCB-1A1A-4EC6-8928-6B3EDAFDD842}" destId="{B69B7F97-6495-495E-AFC9-91E6B07AC61E}" srcOrd="1" destOrd="0" presId="urn:microsoft.com/office/officeart/2005/8/layout/cycle4#1"/>
    <dgm:cxn modelId="{51B240DB-88E5-4D1D-B093-984BD6468B9D}" type="presParOf" srcId="{B69B7F97-6495-495E-AFC9-91E6B07AC61E}" destId="{E6F36FC2-B29C-4BA7-BA16-5F310727A89B}" srcOrd="0" destOrd="0" presId="urn:microsoft.com/office/officeart/2005/8/layout/cycle4#1"/>
    <dgm:cxn modelId="{7A1B4941-87F7-49F2-90CD-9496C8FD0ED0}" type="presParOf" srcId="{B69B7F97-6495-495E-AFC9-91E6B07AC61E}" destId="{F49529F0-3C3E-4BA7-876E-615668329F14}" srcOrd="1" destOrd="0" presId="urn:microsoft.com/office/officeart/2005/8/layout/cycle4#1"/>
    <dgm:cxn modelId="{23E14568-C76E-4790-85AD-6249B6F1107A}" type="presParOf" srcId="{891B1FCB-1A1A-4EC6-8928-6B3EDAFDD842}" destId="{36A672EC-4F7C-4B8E-A683-C0C859893120}" srcOrd="2" destOrd="0" presId="urn:microsoft.com/office/officeart/2005/8/layout/cycle4#1"/>
    <dgm:cxn modelId="{2FC3FCD6-DA79-4CF7-A13E-F9BA2552C512}" type="presParOf" srcId="{36A672EC-4F7C-4B8E-A683-C0C859893120}" destId="{B6F051B7-7BF7-4A25-99E0-94F3098BB84C}" srcOrd="0" destOrd="0" presId="urn:microsoft.com/office/officeart/2005/8/layout/cycle4#1"/>
    <dgm:cxn modelId="{70710D7B-A952-4DD8-85E5-DF3C1E84EC79}" type="presParOf" srcId="{36A672EC-4F7C-4B8E-A683-C0C859893120}" destId="{D6F0D388-FBD2-4974-95D1-6821ACF01A3A}" srcOrd="1" destOrd="0" presId="urn:microsoft.com/office/officeart/2005/8/layout/cycle4#1"/>
    <dgm:cxn modelId="{CCE09ACF-79FE-4278-8984-A202937C4E9C}" type="presParOf" srcId="{891B1FCB-1A1A-4EC6-8928-6B3EDAFDD842}" destId="{2EDBD01D-3886-4A0E-8245-2977C040F279}" srcOrd="3" destOrd="0" presId="urn:microsoft.com/office/officeart/2005/8/layout/cycle4#1"/>
    <dgm:cxn modelId="{8005A9B2-647A-41FE-BC81-4725AB0F2F40}" type="presParOf" srcId="{2EDBD01D-3886-4A0E-8245-2977C040F279}" destId="{136C0830-B1D3-454D-9318-2235378F934C}" srcOrd="0" destOrd="0" presId="urn:microsoft.com/office/officeart/2005/8/layout/cycle4#1"/>
    <dgm:cxn modelId="{E4975EFC-D086-4402-93CA-E195296F0FC9}" type="presParOf" srcId="{2EDBD01D-3886-4A0E-8245-2977C040F279}" destId="{BF8DDB67-D965-4F74-A078-EE12F8327EF2}" srcOrd="1" destOrd="0" presId="urn:microsoft.com/office/officeart/2005/8/layout/cycle4#1"/>
    <dgm:cxn modelId="{2FF01470-1F94-4B3D-965A-A356D48B066A}" type="presParOf" srcId="{891B1FCB-1A1A-4EC6-8928-6B3EDAFDD842}" destId="{C6E601DB-BB96-479A-AAF9-F5148A406BB1}" srcOrd="4" destOrd="0" presId="urn:microsoft.com/office/officeart/2005/8/layout/cycle4#1"/>
    <dgm:cxn modelId="{DB3C8D88-C49E-43B4-B7FE-0F51EC84D3EA}" type="presParOf" srcId="{971C5138-936B-4F15-B281-4B70DE6741D0}" destId="{2BFAE1F2-10DA-4C60-889A-D55F6967A032}" srcOrd="1" destOrd="0" presId="urn:microsoft.com/office/officeart/2005/8/layout/cycle4#1"/>
    <dgm:cxn modelId="{A404CE77-68B2-4E59-BF24-4CBAAA98012C}" type="presParOf" srcId="{2BFAE1F2-10DA-4C60-889A-D55F6967A032}" destId="{8ACAC0C4-A0D2-43A9-BD11-6C39526C20D3}" srcOrd="0" destOrd="0" presId="urn:microsoft.com/office/officeart/2005/8/layout/cycle4#1"/>
    <dgm:cxn modelId="{FD4C4870-0C16-41B5-9525-F5B8A0F8A603}" type="presParOf" srcId="{2BFAE1F2-10DA-4C60-889A-D55F6967A032}" destId="{41FE7AD4-5943-4B75-9C74-ADB89A554856}" srcOrd="1" destOrd="0" presId="urn:microsoft.com/office/officeart/2005/8/layout/cycle4#1"/>
    <dgm:cxn modelId="{DD23D499-865F-4553-B384-0668AF1EDB82}" type="presParOf" srcId="{2BFAE1F2-10DA-4C60-889A-D55F6967A032}" destId="{928A076B-DC53-4189-A5C7-E6A1E466C610}" srcOrd="2" destOrd="0" presId="urn:microsoft.com/office/officeart/2005/8/layout/cycle4#1"/>
    <dgm:cxn modelId="{5107F2EA-1675-4E99-9443-E7E72223DA03}" type="presParOf" srcId="{2BFAE1F2-10DA-4C60-889A-D55F6967A032}" destId="{3CFD5D4F-86B2-44C3-B457-6B445CB0F1DC}" srcOrd="3" destOrd="0" presId="urn:microsoft.com/office/officeart/2005/8/layout/cycle4#1"/>
    <dgm:cxn modelId="{1609E2C8-8471-4B69-945F-B9C6744E734E}" type="presParOf" srcId="{2BFAE1F2-10DA-4C60-889A-D55F6967A032}" destId="{46853A90-3752-4F2F-B71D-3C98947D60DD}" srcOrd="4" destOrd="0" presId="urn:microsoft.com/office/officeart/2005/8/layout/cycle4#1"/>
    <dgm:cxn modelId="{87E86482-67ED-4F62-B607-188AC21D3A24}" type="presParOf" srcId="{971C5138-936B-4F15-B281-4B70DE6741D0}" destId="{A0F3FEF6-3A0E-464D-A5F0-D596E01FCAEF}" srcOrd="2" destOrd="0" presId="urn:microsoft.com/office/officeart/2005/8/layout/cycle4#1"/>
    <dgm:cxn modelId="{17DF1DCE-BD7A-4B29-96F9-3C895570AF5F}" type="presParOf" srcId="{971C5138-936B-4F15-B281-4B70DE6741D0}" destId="{94F55B6B-9A61-403E-A665-4719B54D860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FD7C9-1A68-49AC-809A-992F5C35D532}">
      <dsp:nvSpPr>
        <dsp:cNvPr id="0" name=""/>
        <dsp:cNvSpPr/>
      </dsp:nvSpPr>
      <dsp:spPr>
        <a:xfrm>
          <a:off x="809517" y="0"/>
          <a:ext cx="4713586" cy="4713586"/>
        </a:xfrm>
        <a:prstGeom prst="diamond">
          <a:avLst/>
        </a:prstGeom>
        <a:solidFill>
          <a:srgbClr val="FF6F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B28C1-21F3-41A0-B206-7BAE26893918}">
      <dsp:nvSpPr>
        <dsp:cNvPr id="0" name=""/>
        <dsp:cNvSpPr/>
      </dsp:nvSpPr>
      <dsp:spPr>
        <a:xfrm>
          <a:off x="1356859" y="447790"/>
          <a:ext cx="1838298" cy="1838298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中班寶貝</a:t>
          </a:r>
          <a:r>
            <a:rPr lang="en-US" altLang="zh-TW" sz="28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22</a:t>
          </a:r>
          <a:r>
            <a:rPr lang="zh-TW" altLang="en-US" sz="28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人</a:t>
          </a:r>
          <a:endParaRPr lang="zh-TW" altLang="en-US" sz="2800" kern="1200" dirty="0">
            <a:solidFill>
              <a:schemeClr val="tx1"/>
            </a:solidFill>
          </a:endParaRPr>
        </a:p>
      </dsp:txBody>
      <dsp:txXfrm>
        <a:off x="1446597" y="537528"/>
        <a:ext cx="1658822" cy="1658822"/>
      </dsp:txXfrm>
    </dsp:sp>
    <dsp:sp modelId="{EDA835B3-798C-4FDD-96F6-DD3EDB23C718}">
      <dsp:nvSpPr>
        <dsp:cNvPr id="0" name=""/>
        <dsp:cNvSpPr/>
      </dsp:nvSpPr>
      <dsp:spPr>
        <a:xfrm>
          <a:off x="3336565" y="447790"/>
          <a:ext cx="1838298" cy="1838298"/>
        </a:xfrm>
        <a:prstGeom prst="round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小班寶貝</a:t>
          </a:r>
          <a:r>
            <a:rPr lang="en-US" altLang="zh-TW" sz="2800" kern="12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5</a:t>
          </a:r>
          <a:r>
            <a:rPr lang="zh-TW" altLang="en-US" sz="2800" kern="12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人</a:t>
          </a:r>
          <a:endParaRPr lang="zh-TW" altLang="en-US" sz="2800" kern="1200" dirty="0" smtClean="0">
            <a:solidFill>
              <a:schemeClr val="tx1"/>
            </a:solidFill>
            <a:latin typeface="+mj-lt"/>
            <a:ea typeface="+mj-ea"/>
            <a:cs typeface="+mj-cs"/>
          </a:endParaRPr>
        </a:p>
      </dsp:txBody>
      <dsp:txXfrm>
        <a:off x="3426303" y="537528"/>
        <a:ext cx="1658822" cy="1658822"/>
      </dsp:txXfrm>
    </dsp:sp>
    <dsp:sp modelId="{63800621-8BDA-4BB4-9398-50F52FF5B629}">
      <dsp:nvSpPr>
        <dsp:cNvPr id="0" name=""/>
        <dsp:cNvSpPr/>
      </dsp:nvSpPr>
      <dsp:spPr>
        <a:xfrm>
          <a:off x="1356859" y="2427496"/>
          <a:ext cx="1838298" cy="1838298"/>
        </a:xfrm>
        <a:prstGeom prst="round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男生</a:t>
          </a:r>
          <a:r>
            <a:rPr lang="en-US" altLang="zh-TW" sz="2800" kern="12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12</a:t>
          </a:r>
          <a:r>
            <a:rPr lang="zh-TW" altLang="en-US" sz="2800" kern="1200" noProof="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人</a:t>
          </a:r>
          <a:endParaRPr lang="zh-TW" altLang="en-US" sz="2800" kern="1200" dirty="0" smtClean="0">
            <a:solidFill>
              <a:schemeClr val="tx1"/>
            </a:solidFill>
            <a:latin typeface="+mj-lt"/>
            <a:ea typeface="+mj-ea"/>
            <a:cs typeface="+mj-cs"/>
          </a:endParaRPr>
        </a:p>
      </dsp:txBody>
      <dsp:txXfrm>
        <a:off x="1446597" y="2517234"/>
        <a:ext cx="1658822" cy="1658822"/>
      </dsp:txXfrm>
    </dsp:sp>
    <dsp:sp modelId="{6135CB15-6555-4C31-BBC4-C9335C1BC904}">
      <dsp:nvSpPr>
        <dsp:cNvPr id="0" name=""/>
        <dsp:cNvSpPr/>
      </dsp:nvSpPr>
      <dsp:spPr>
        <a:xfrm>
          <a:off x="3336565" y="2427496"/>
          <a:ext cx="1838298" cy="1838298"/>
        </a:xfrm>
        <a:prstGeom prst="round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女生</a:t>
          </a:r>
          <a:r>
            <a:rPr lang="en-US" altLang="zh-TW" sz="28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10</a:t>
          </a:r>
          <a:r>
            <a:rPr lang="zh-TW" altLang="en-US" sz="2800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人</a:t>
          </a:r>
        </a:p>
      </dsp:txBody>
      <dsp:txXfrm>
        <a:off x="3426303" y="2517234"/>
        <a:ext cx="1658822" cy="1658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0EDD-9B2F-4060-8D04-F785F21E97EC}">
      <dsp:nvSpPr>
        <dsp:cNvPr id="0" name=""/>
        <dsp:cNvSpPr/>
      </dsp:nvSpPr>
      <dsp:spPr>
        <a:xfrm>
          <a:off x="1620855" y="617720"/>
          <a:ext cx="4927211" cy="4927211"/>
        </a:xfrm>
        <a:prstGeom prst="blockArc">
          <a:avLst>
            <a:gd name="adj1" fmla="val 12920369"/>
            <a:gd name="adj2" fmla="val 16353263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AB7D8-6D7C-4A19-A8D0-DA10A6B6DA74}">
      <dsp:nvSpPr>
        <dsp:cNvPr id="0" name=""/>
        <dsp:cNvSpPr/>
      </dsp:nvSpPr>
      <dsp:spPr>
        <a:xfrm>
          <a:off x="1675281" y="537607"/>
          <a:ext cx="4927211" cy="4927211"/>
        </a:xfrm>
        <a:prstGeom prst="blockArc">
          <a:avLst>
            <a:gd name="adj1" fmla="val 9608353"/>
            <a:gd name="adj2" fmla="val 12782519"/>
            <a:gd name="adj3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E9D6D-4CDD-294E-B3EB-B44C9846CA09}">
      <dsp:nvSpPr>
        <dsp:cNvPr id="0" name=""/>
        <dsp:cNvSpPr/>
      </dsp:nvSpPr>
      <dsp:spPr>
        <a:xfrm>
          <a:off x="1685511" y="566499"/>
          <a:ext cx="4927211" cy="4927211"/>
        </a:xfrm>
        <a:prstGeom prst="blockArc">
          <a:avLst>
            <a:gd name="adj1" fmla="val 6806286"/>
            <a:gd name="adj2" fmla="val 9651976"/>
            <a:gd name="adj3" fmla="val 390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E7180-5FAF-4A31-B7A0-773379B014E6}">
      <dsp:nvSpPr>
        <dsp:cNvPr id="0" name=""/>
        <dsp:cNvSpPr/>
      </dsp:nvSpPr>
      <dsp:spPr>
        <a:xfrm>
          <a:off x="1730458" y="586531"/>
          <a:ext cx="4927211" cy="4927211"/>
        </a:xfrm>
        <a:prstGeom prst="blockArc">
          <a:avLst>
            <a:gd name="adj1" fmla="val 3449622"/>
            <a:gd name="adj2" fmla="val 6876322"/>
            <a:gd name="adj3" fmla="val 39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57E24-1BF6-5E40-B59C-409020A80444}">
      <dsp:nvSpPr>
        <dsp:cNvPr id="0" name=""/>
        <dsp:cNvSpPr/>
      </dsp:nvSpPr>
      <dsp:spPr>
        <a:xfrm>
          <a:off x="1691821" y="611674"/>
          <a:ext cx="4927211" cy="4927211"/>
        </a:xfrm>
        <a:prstGeom prst="blockArc">
          <a:avLst>
            <a:gd name="adj1" fmla="val 620664"/>
            <a:gd name="adj2" fmla="val 3384015"/>
            <a:gd name="adj3" fmla="val 390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D41C1-0F2F-1A4A-A3A2-25AD866B3577}">
      <dsp:nvSpPr>
        <dsp:cNvPr id="0" name=""/>
        <dsp:cNvSpPr/>
      </dsp:nvSpPr>
      <dsp:spPr>
        <a:xfrm>
          <a:off x="1723764" y="463244"/>
          <a:ext cx="4927211" cy="4927211"/>
        </a:xfrm>
        <a:prstGeom prst="blockArc">
          <a:avLst>
            <a:gd name="adj1" fmla="val 19551899"/>
            <a:gd name="adj2" fmla="val 836782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158D3-86C6-8248-9E8B-D2D86589AE06}">
      <dsp:nvSpPr>
        <dsp:cNvPr id="0" name=""/>
        <dsp:cNvSpPr/>
      </dsp:nvSpPr>
      <dsp:spPr>
        <a:xfrm>
          <a:off x="1837650" y="617653"/>
          <a:ext cx="4927211" cy="4927211"/>
        </a:xfrm>
        <a:prstGeom prst="blockArc">
          <a:avLst>
            <a:gd name="adj1" fmla="val 16044615"/>
            <a:gd name="adj2" fmla="val 19278764"/>
            <a:gd name="adj3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9B9D2-3C76-9843-B76E-EA3F5D45222E}">
      <dsp:nvSpPr>
        <dsp:cNvPr id="0" name=""/>
        <dsp:cNvSpPr/>
      </dsp:nvSpPr>
      <dsp:spPr>
        <a:xfrm>
          <a:off x="3241602" y="2023935"/>
          <a:ext cx="1909255" cy="19092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solidFill>
                <a:schemeClr val="tx1"/>
              </a:solidFill>
            </a:rPr>
            <a:t>學習活動</a:t>
          </a:r>
          <a:endParaRPr lang="zh-TW" altLang="en-US" sz="4100" kern="1200" dirty="0">
            <a:solidFill>
              <a:schemeClr val="tx1"/>
            </a:solidFill>
          </a:endParaRPr>
        </a:p>
      </dsp:txBody>
      <dsp:txXfrm>
        <a:off x="3521206" y="2303539"/>
        <a:ext cx="1350047" cy="1350047"/>
      </dsp:txXfrm>
    </dsp:sp>
    <dsp:sp modelId="{3EECF520-C44A-2A4D-AA47-A9911112B942}">
      <dsp:nvSpPr>
        <dsp:cNvPr id="0" name=""/>
        <dsp:cNvSpPr/>
      </dsp:nvSpPr>
      <dsp:spPr>
        <a:xfrm>
          <a:off x="3523875" y="-5"/>
          <a:ext cx="1336478" cy="13364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Text" lastClr="000000"/>
              </a:solidFill>
            </a:rPr>
            <a:t>一日</a:t>
          </a:r>
          <a:endParaRPr lang="en-US" altLang="zh-TW" sz="2400" kern="1200" dirty="0" smtClean="0">
            <a:solidFill>
              <a:sysClr val="windowText" lastClr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Text" lastClr="000000"/>
              </a:solidFill>
            </a:rPr>
            <a:t>  作息</a:t>
          </a:r>
          <a:endParaRPr lang="zh-TW" altLang="en-US" sz="2400" kern="1200" dirty="0">
            <a:solidFill>
              <a:sysClr val="windowText" lastClr="000000"/>
            </a:solidFill>
          </a:endParaRPr>
        </a:p>
      </dsp:txBody>
      <dsp:txXfrm>
        <a:off x="3719598" y="195718"/>
        <a:ext cx="945032" cy="945032"/>
      </dsp:txXfrm>
    </dsp:sp>
    <dsp:sp modelId="{319032C7-818A-DB4C-86ED-D193C231F1D8}">
      <dsp:nvSpPr>
        <dsp:cNvPr id="0" name=""/>
        <dsp:cNvSpPr/>
      </dsp:nvSpPr>
      <dsp:spPr>
        <a:xfrm>
          <a:off x="5518476" y="903170"/>
          <a:ext cx="1336478" cy="13364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Text" lastClr="000000"/>
              </a:solidFill>
            </a:rPr>
            <a:t>快樂 晨光</a:t>
          </a:r>
          <a:endParaRPr lang="zh-TW" altLang="en-US" sz="2400" kern="1200" dirty="0">
            <a:solidFill>
              <a:sysClr val="windowText" lastClr="000000"/>
            </a:solidFill>
          </a:endParaRPr>
        </a:p>
      </dsp:txBody>
      <dsp:txXfrm>
        <a:off x="5714199" y="1098893"/>
        <a:ext cx="945032" cy="945032"/>
      </dsp:txXfrm>
    </dsp:sp>
    <dsp:sp modelId="{08C5284E-3EF3-7C42-8DD0-14A44F7C311E}">
      <dsp:nvSpPr>
        <dsp:cNvPr id="0" name=""/>
        <dsp:cNvSpPr/>
      </dsp:nvSpPr>
      <dsp:spPr>
        <a:xfrm>
          <a:off x="5858367" y="2891122"/>
          <a:ext cx="1346582" cy="12357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主題</a:t>
          </a:r>
          <a:endParaRPr lang="en-US" altLang="zh-TW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探索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6055569" y="3072099"/>
        <a:ext cx="952178" cy="873834"/>
      </dsp:txXfrm>
    </dsp:sp>
    <dsp:sp modelId="{DCBFFB01-D62D-4A31-BF3C-B184FDE65516}">
      <dsp:nvSpPr>
        <dsp:cNvPr id="0" name=""/>
        <dsp:cNvSpPr/>
      </dsp:nvSpPr>
      <dsp:spPr>
        <a:xfrm>
          <a:off x="4823892" y="4418961"/>
          <a:ext cx="1336478" cy="13364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</a:rPr>
            <a:t>角落活動</a:t>
          </a:r>
          <a:endParaRPr lang="zh-TW" altLang="en-US" sz="2800" kern="1200" dirty="0"/>
        </a:p>
      </dsp:txBody>
      <dsp:txXfrm>
        <a:off x="5019615" y="4614684"/>
        <a:ext cx="945032" cy="945032"/>
      </dsp:txXfrm>
    </dsp:sp>
    <dsp:sp modelId="{BA4BE57B-601D-A642-86C7-58E5F89876A5}">
      <dsp:nvSpPr>
        <dsp:cNvPr id="0" name=""/>
        <dsp:cNvSpPr/>
      </dsp:nvSpPr>
      <dsp:spPr>
        <a:xfrm>
          <a:off x="2458417" y="4549563"/>
          <a:ext cx="1459835" cy="13934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閱讀</a:t>
          </a:r>
          <a:endParaRPr lang="en-US" altLang="zh-TW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下午茶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2672205" y="4753631"/>
        <a:ext cx="1032259" cy="985329"/>
      </dsp:txXfrm>
    </dsp:sp>
    <dsp:sp modelId="{BAA60C0C-D604-4AC1-A34C-F742145F2DD5}">
      <dsp:nvSpPr>
        <dsp:cNvPr id="0" name=""/>
        <dsp:cNvSpPr/>
      </dsp:nvSpPr>
      <dsp:spPr>
        <a:xfrm>
          <a:off x="1198826" y="3153602"/>
          <a:ext cx="1336478" cy="1336478"/>
        </a:xfrm>
        <a:prstGeom prst="ellipse">
          <a:avLst/>
        </a:prstGeom>
        <a:gradFill rotWithShape="0">
          <a:gsLst>
            <a:gs pos="85000">
              <a:srgbClr val="467DC4"/>
            </a:gs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</a:rPr>
            <a:t>教學計畫</a:t>
          </a:r>
          <a:endParaRPr lang="zh-TW" altLang="en-US" sz="2800" kern="1200" dirty="0"/>
        </a:p>
      </dsp:txBody>
      <dsp:txXfrm>
        <a:off x="1394549" y="3349325"/>
        <a:ext cx="945032" cy="945032"/>
      </dsp:txXfrm>
    </dsp:sp>
    <dsp:sp modelId="{E8E32DE5-ADC1-4CB1-AB11-9003D4BB0D4E}">
      <dsp:nvSpPr>
        <dsp:cNvPr id="0" name=""/>
        <dsp:cNvSpPr/>
      </dsp:nvSpPr>
      <dsp:spPr>
        <a:xfrm>
          <a:off x="1445810" y="1015918"/>
          <a:ext cx="1336478" cy="13364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</a:rPr>
            <a:t>榮譽獎勵</a:t>
          </a:r>
          <a:endParaRPr lang="zh-TW" altLang="en-US" sz="2800" kern="1200" dirty="0"/>
        </a:p>
      </dsp:txBody>
      <dsp:txXfrm>
        <a:off x="1641533" y="1211641"/>
        <a:ext cx="945032" cy="9450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DAB94-010B-4830-AE93-FDC4112B1786}">
      <dsp:nvSpPr>
        <dsp:cNvPr id="0" name=""/>
        <dsp:cNvSpPr/>
      </dsp:nvSpPr>
      <dsp:spPr>
        <a:xfrm>
          <a:off x="1367890" y="176863"/>
          <a:ext cx="4927211" cy="4927211"/>
        </a:xfrm>
        <a:prstGeom prst="blockArc">
          <a:avLst>
            <a:gd name="adj1" fmla="val 13431416"/>
            <a:gd name="adj2" fmla="val 16831812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6FDDC8-FB95-4249-B6E9-773719AD0AF2}">
      <dsp:nvSpPr>
        <dsp:cNvPr id="0" name=""/>
        <dsp:cNvSpPr/>
      </dsp:nvSpPr>
      <dsp:spPr>
        <a:xfrm>
          <a:off x="1336918" y="107411"/>
          <a:ext cx="4927211" cy="4927211"/>
        </a:xfrm>
        <a:prstGeom prst="blockArc">
          <a:avLst>
            <a:gd name="adj1" fmla="val 9384434"/>
            <a:gd name="adj2" fmla="val 12556281"/>
            <a:gd name="adj3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E9D6D-4CDD-294E-B3EB-B44C9846CA09}">
      <dsp:nvSpPr>
        <dsp:cNvPr id="0" name=""/>
        <dsp:cNvSpPr/>
      </dsp:nvSpPr>
      <dsp:spPr>
        <a:xfrm>
          <a:off x="1380612" y="671799"/>
          <a:ext cx="4927211" cy="4927211"/>
        </a:xfrm>
        <a:prstGeom prst="blockArc">
          <a:avLst>
            <a:gd name="adj1" fmla="val 6695076"/>
            <a:gd name="adj2" fmla="val 9815418"/>
            <a:gd name="adj3" fmla="val 390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A26854-70FD-46DA-B015-D68C7038C856}">
      <dsp:nvSpPr>
        <dsp:cNvPr id="0" name=""/>
        <dsp:cNvSpPr/>
      </dsp:nvSpPr>
      <dsp:spPr>
        <a:xfrm>
          <a:off x="1841809" y="717760"/>
          <a:ext cx="4927211" cy="4927211"/>
        </a:xfrm>
        <a:prstGeom prst="blockArc">
          <a:avLst>
            <a:gd name="adj1" fmla="val 3916249"/>
            <a:gd name="adj2" fmla="val 6883729"/>
            <a:gd name="adj3" fmla="val 39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57E24-1BF6-5E40-B59C-409020A80444}">
      <dsp:nvSpPr>
        <dsp:cNvPr id="0" name=""/>
        <dsp:cNvSpPr/>
      </dsp:nvSpPr>
      <dsp:spPr>
        <a:xfrm>
          <a:off x="1947213" y="1002102"/>
          <a:ext cx="4927211" cy="4927211"/>
        </a:xfrm>
        <a:prstGeom prst="blockArc">
          <a:avLst>
            <a:gd name="adj1" fmla="val 892870"/>
            <a:gd name="adj2" fmla="val 3865133"/>
            <a:gd name="adj3" fmla="val 390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D41C1-0F2F-1A4A-A3A2-25AD866B3577}">
      <dsp:nvSpPr>
        <dsp:cNvPr id="0" name=""/>
        <dsp:cNvSpPr/>
      </dsp:nvSpPr>
      <dsp:spPr>
        <a:xfrm>
          <a:off x="2203429" y="482988"/>
          <a:ext cx="4927211" cy="4927211"/>
        </a:xfrm>
        <a:prstGeom prst="blockArc">
          <a:avLst>
            <a:gd name="adj1" fmla="val 19518868"/>
            <a:gd name="adj2" fmla="val 1047498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158D3-86C6-8248-9E8B-D2D86589AE06}">
      <dsp:nvSpPr>
        <dsp:cNvPr id="0" name=""/>
        <dsp:cNvSpPr/>
      </dsp:nvSpPr>
      <dsp:spPr>
        <a:xfrm>
          <a:off x="2205325" y="227553"/>
          <a:ext cx="4927211" cy="4927211"/>
        </a:xfrm>
        <a:prstGeom prst="blockArc">
          <a:avLst>
            <a:gd name="adj1" fmla="val 15693634"/>
            <a:gd name="adj2" fmla="val 19045439"/>
            <a:gd name="adj3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9B9D2-3C76-9843-B76E-EA3F5D45222E}">
      <dsp:nvSpPr>
        <dsp:cNvPr id="0" name=""/>
        <dsp:cNvSpPr/>
      </dsp:nvSpPr>
      <dsp:spPr>
        <a:xfrm>
          <a:off x="3496882" y="2030165"/>
          <a:ext cx="1978274" cy="18731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chemeClr val="tx1"/>
              </a:solidFill>
            </a:rPr>
            <a:t>親師交流合作</a:t>
          </a:r>
          <a:endParaRPr lang="zh-TW" altLang="en-US" sz="3400" kern="1200" dirty="0">
            <a:solidFill>
              <a:schemeClr val="tx1"/>
            </a:solidFill>
          </a:endParaRPr>
        </a:p>
      </dsp:txBody>
      <dsp:txXfrm>
        <a:off x="3786594" y="2304476"/>
        <a:ext cx="1398850" cy="1324490"/>
      </dsp:txXfrm>
    </dsp:sp>
    <dsp:sp modelId="{3EECF520-C44A-2A4D-AA47-A9911112B942}">
      <dsp:nvSpPr>
        <dsp:cNvPr id="0" name=""/>
        <dsp:cNvSpPr/>
      </dsp:nvSpPr>
      <dsp:spPr>
        <a:xfrm>
          <a:off x="3511947" y="-89751"/>
          <a:ext cx="1524146" cy="15284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ysClr val="windowText" lastClr="000000"/>
              </a:solidFill>
            </a:rPr>
            <a:t>班務義工</a:t>
          </a:r>
          <a:endParaRPr lang="en-US" altLang="zh-TW" sz="2000" kern="1200" dirty="0" smtClean="0">
            <a:solidFill>
              <a:sysClr val="windowText" lastClr="0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ysClr val="windowText" lastClr="000000"/>
              </a:solidFill>
            </a:rPr>
            <a:t>愛爸愛媽</a:t>
          </a:r>
          <a:endParaRPr lang="zh-TW" altLang="en-US" sz="2000" kern="1200" dirty="0">
            <a:solidFill>
              <a:sysClr val="windowText" lastClr="000000"/>
            </a:solidFill>
          </a:endParaRPr>
        </a:p>
      </dsp:txBody>
      <dsp:txXfrm>
        <a:off x="3735153" y="134083"/>
        <a:ext cx="1077734" cy="1080768"/>
      </dsp:txXfrm>
    </dsp:sp>
    <dsp:sp modelId="{319032C7-818A-DB4C-86ED-D193C231F1D8}">
      <dsp:nvSpPr>
        <dsp:cNvPr id="0" name=""/>
        <dsp:cNvSpPr/>
      </dsp:nvSpPr>
      <dsp:spPr>
        <a:xfrm>
          <a:off x="5570473" y="598924"/>
          <a:ext cx="1673551" cy="16612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 smtClean="0">
            <a:solidFill>
              <a:sysClr val="windowText" lastClr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ysClr val="windowText" lastClr="000000"/>
              </a:solidFill>
            </a:rPr>
            <a:t>日記畫活動單</a:t>
          </a:r>
          <a:endParaRPr lang="en-US" altLang="zh-TW" sz="2400" kern="1200" dirty="0" smtClean="0">
            <a:solidFill>
              <a:sysClr val="windowText" lastClr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ysClr val="windowText" lastClr="000000"/>
              </a:solidFill>
            </a:rPr>
            <a:t>評量</a:t>
          </a:r>
          <a:r>
            <a:rPr lang="en-US" altLang="zh-TW" sz="2400" kern="1200" dirty="0" smtClean="0">
              <a:solidFill>
                <a:sysClr val="windowText" lastClr="000000"/>
              </a:solidFill>
            </a:rPr>
            <a:t>....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solidFill>
              <a:sysClr val="windowText" lastClr="000000"/>
            </a:solidFill>
          </a:endParaRPr>
        </a:p>
      </dsp:txBody>
      <dsp:txXfrm>
        <a:off x="5815559" y="842211"/>
        <a:ext cx="1183379" cy="1174695"/>
      </dsp:txXfrm>
    </dsp:sp>
    <dsp:sp modelId="{08C5284E-3EF3-7C42-8DD0-14A44F7C311E}">
      <dsp:nvSpPr>
        <dsp:cNvPr id="0" name=""/>
        <dsp:cNvSpPr/>
      </dsp:nvSpPr>
      <dsp:spPr>
        <a:xfrm>
          <a:off x="5960497" y="2812538"/>
          <a:ext cx="1529492" cy="14325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聯絡簿</a:t>
          </a:r>
          <a:endParaRPr lang="en-US" altLang="zh-TW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通訊</a:t>
          </a:r>
          <a:r>
            <a:rPr lang="en-US" altLang="zh-TW" sz="2400" kern="1200" dirty="0" smtClean="0">
              <a:solidFill>
                <a:schemeClr val="tx1"/>
              </a:solidFill>
            </a:rPr>
            <a:t>.</a:t>
          </a:r>
          <a:r>
            <a:rPr lang="zh-TW" altLang="en-US" sz="2400" kern="1200" dirty="0" smtClean="0">
              <a:solidFill>
                <a:schemeClr val="tx1"/>
              </a:solidFill>
            </a:rPr>
            <a:t>通知單</a:t>
          </a:r>
          <a:r>
            <a:rPr lang="en-US" altLang="zh-TW" sz="2400" kern="1200" dirty="0" smtClean="0">
              <a:solidFill>
                <a:schemeClr val="tx1"/>
              </a:solidFill>
            </a:rPr>
            <a:t>…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6184486" y="3022333"/>
        <a:ext cx="1081514" cy="1012981"/>
      </dsp:txXfrm>
    </dsp:sp>
    <dsp:sp modelId="{5A998BF5-34EF-4571-B894-FD179785AAFE}">
      <dsp:nvSpPr>
        <dsp:cNvPr id="0" name=""/>
        <dsp:cNvSpPr/>
      </dsp:nvSpPr>
      <dsp:spPr>
        <a:xfrm>
          <a:off x="4765507" y="4418964"/>
          <a:ext cx="1336478" cy="13364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生活</a:t>
          </a:r>
          <a:endParaRPr lang="en-US" altLang="zh-TW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教育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4961230" y="4614687"/>
        <a:ext cx="945032" cy="945032"/>
      </dsp:txXfrm>
    </dsp:sp>
    <dsp:sp modelId="{BA4BE57B-601D-A642-86C7-58E5F89876A5}">
      <dsp:nvSpPr>
        <dsp:cNvPr id="0" name=""/>
        <dsp:cNvSpPr/>
      </dsp:nvSpPr>
      <dsp:spPr>
        <a:xfrm>
          <a:off x="2645877" y="4334391"/>
          <a:ext cx="1533876" cy="150563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>
              <a:solidFill>
                <a:schemeClr val="tx1"/>
              </a:solidFill>
            </a:rPr>
            <a:t>親子共讀</a:t>
          </a:r>
          <a:endParaRPr lang="en-US" altLang="zh-TW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>
              <a:solidFill>
                <a:schemeClr val="tx1"/>
              </a:solidFill>
            </a:rPr>
            <a:t>  </a:t>
          </a:r>
          <a:r>
            <a:rPr lang="en-US" altLang="zh-TW" sz="2000" kern="1200" dirty="0" smtClean="0">
              <a:solidFill>
                <a:schemeClr val="tx1"/>
              </a:solidFill>
            </a:rPr>
            <a:t>/</a:t>
          </a:r>
          <a:r>
            <a:rPr lang="zh-TW" altLang="en-US" sz="2000" kern="1200" dirty="0" smtClean="0">
              <a:solidFill>
                <a:schemeClr val="tx1"/>
              </a:solidFill>
            </a:rPr>
            <a:t>我是小書蟲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2870508" y="4554886"/>
        <a:ext cx="1084614" cy="1064646"/>
      </dsp:txXfrm>
    </dsp:sp>
    <dsp:sp modelId="{B26B1E9F-AB22-4232-89D7-9E04B8DF3425}">
      <dsp:nvSpPr>
        <dsp:cNvPr id="0" name=""/>
        <dsp:cNvSpPr/>
      </dsp:nvSpPr>
      <dsp:spPr>
        <a:xfrm>
          <a:off x="1205240" y="2779103"/>
          <a:ext cx="1558146" cy="14887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角落闖關關主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1433425" y="2997128"/>
        <a:ext cx="1101776" cy="1052720"/>
      </dsp:txXfrm>
    </dsp:sp>
    <dsp:sp modelId="{390D5E67-0C60-4E38-B7EE-F8F3CB4ED9D1}">
      <dsp:nvSpPr>
        <dsp:cNvPr id="0" name=""/>
        <dsp:cNvSpPr/>
      </dsp:nvSpPr>
      <dsp:spPr>
        <a:xfrm>
          <a:off x="1406078" y="707442"/>
          <a:ext cx="1369516" cy="13364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園務宣導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1606639" y="903165"/>
        <a:ext cx="968394" cy="945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0EDD-9B2F-4060-8D04-F785F21E97EC}">
      <dsp:nvSpPr>
        <dsp:cNvPr id="0" name=""/>
        <dsp:cNvSpPr/>
      </dsp:nvSpPr>
      <dsp:spPr>
        <a:xfrm>
          <a:off x="1620855" y="617720"/>
          <a:ext cx="4927211" cy="4927211"/>
        </a:xfrm>
        <a:prstGeom prst="blockArc">
          <a:avLst>
            <a:gd name="adj1" fmla="val 12920369"/>
            <a:gd name="adj2" fmla="val 16353263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BAB7D8-6D7C-4A19-A8D0-DA10A6B6DA74}">
      <dsp:nvSpPr>
        <dsp:cNvPr id="0" name=""/>
        <dsp:cNvSpPr/>
      </dsp:nvSpPr>
      <dsp:spPr>
        <a:xfrm>
          <a:off x="1675281" y="537607"/>
          <a:ext cx="4927211" cy="4927211"/>
        </a:xfrm>
        <a:prstGeom prst="blockArc">
          <a:avLst>
            <a:gd name="adj1" fmla="val 9608353"/>
            <a:gd name="adj2" fmla="val 12782519"/>
            <a:gd name="adj3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E9D6D-4CDD-294E-B3EB-B44C9846CA09}">
      <dsp:nvSpPr>
        <dsp:cNvPr id="0" name=""/>
        <dsp:cNvSpPr/>
      </dsp:nvSpPr>
      <dsp:spPr>
        <a:xfrm>
          <a:off x="1685511" y="566499"/>
          <a:ext cx="4927211" cy="4927211"/>
        </a:xfrm>
        <a:prstGeom prst="blockArc">
          <a:avLst>
            <a:gd name="adj1" fmla="val 6806286"/>
            <a:gd name="adj2" fmla="val 9651976"/>
            <a:gd name="adj3" fmla="val 390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E7180-5FAF-4A31-B7A0-773379B014E6}">
      <dsp:nvSpPr>
        <dsp:cNvPr id="0" name=""/>
        <dsp:cNvSpPr/>
      </dsp:nvSpPr>
      <dsp:spPr>
        <a:xfrm>
          <a:off x="1730458" y="586531"/>
          <a:ext cx="4927211" cy="4927211"/>
        </a:xfrm>
        <a:prstGeom prst="blockArc">
          <a:avLst>
            <a:gd name="adj1" fmla="val 3449622"/>
            <a:gd name="adj2" fmla="val 6876322"/>
            <a:gd name="adj3" fmla="val 39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57E24-1BF6-5E40-B59C-409020A80444}">
      <dsp:nvSpPr>
        <dsp:cNvPr id="0" name=""/>
        <dsp:cNvSpPr/>
      </dsp:nvSpPr>
      <dsp:spPr>
        <a:xfrm>
          <a:off x="1691821" y="611674"/>
          <a:ext cx="4927211" cy="4927211"/>
        </a:xfrm>
        <a:prstGeom prst="blockArc">
          <a:avLst>
            <a:gd name="adj1" fmla="val 620664"/>
            <a:gd name="adj2" fmla="val 3384015"/>
            <a:gd name="adj3" fmla="val 390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D41C1-0F2F-1A4A-A3A2-25AD866B3577}">
      <dsp:nvSpPr>
        <dsp:cNvPr id="0" name=""/>
        <dsp:cNvSpPr/>
      </dsp:nvSpPr>
      <dsp:spPr>
        <a:xfrm>
          <a:off x="1723764" y="463244"/>
          <a:ext cx="4927211" cy="4927211"/>
        </a:xfrm>
        <a:prstGeom prst="blockArc">
          <a:avLst>
            <a:gd name="adj1" fmla="val 19551899"/>
            <a:gd name="adj2" fmla="val 836782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6158D3-86C6-8248-9E8B-D2D86589AE06}">
      <dsp:nvSpPr>
        <dsp:cNvPr id="0" name=""/>
        <dsp:cNvSpPr/>
      </dsp:nvSpPr>
      <dsp:spPr>
        <a:xfrm>
          <a:off x="1837650" y="617653"/>
          <a:ext cx="4927211" cy="4927211"/>
        </a:xfrm>
        <a:prstGeom prst="blockArc">
          <a:avLst>
            <a:gd name="adj1" fmla="val 16044615"/>
            <a:gd name="adj2" fmla="val 19278764"/>
            <a:gd name="adj3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9B9D2-3C76-9843-B76E-EA3F5D45222E}">
      <dsp:nvSpPr>
        <dsp:cNvPr id="0" name=""/>
        <dsp:cNvSpPr/>
      </dsp:nvSpPr>
      <dsp:spPr>
        <a:xfrm>
          <a:off x="3241602" y="2023935"/>
          <a:ext cx="1909255" cy="19092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solidFill>
                <a:schemeClr val="tx1"/>
              </a:solidFill>
            </a:rPr>
            <a:t>學習活動</a:t>
          </a:r>
          <a:endParaRPr lang="zh-TW" altLang="en-US" sz="4100" kern="1200" dirty="0">
            <a:solidFill>
              <a:schemeClr val="tx1"/>
            </a:solidFill>
          </a:endParaRPr>
        </a:p>
      </dsp:txBody>
      <dsp:txXfrm>
        <a:off x="3521206" y="2303539"/>
        <a:ext cx="1350047" cy="1350047"/>
      </dsp:txXfrm>
    </dsp:sp>
    <dsp:sp modelId="{3EECF520-C44A-2A4D-AA47-A9911112B942}">
      <dsp:nvSpPr>
        <dsp:cNvPr id="0" name=""/>
        <dsp:cNvSpPr/>
      </dsp:nvSpPr>
      <dsp:spPr>
        <a:xfrm>
          <a:off x="3523875" y="-5"/>
          <a:ext cx="1336478" cy="13364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Text" lastClr="000000"/>
              </a:solidFill>
            </a:rPr>
            <a:t>一日</a:t>
          </a:r>
          <a:endParaRPr lang="en-US" altLang="zh-TW" sz="2400" kern="1200" dirty="0" smtClean="0">
            <a:solidFill>
              <a:sysClr val="windowText" lastClr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Text" lastClr="000000"/>
              </a:solidFill>
            </a:rPr>
            <a:t>  作息</a:t>
          </a:r>
          <a:endParaRPr lang="zh-TW" altLang="en-US" sz="2400" kern="1200" dirty="0">
            <a:solidFill>
              <a:sysClr val="windowText" lastClr="000000"/>
            </a:solidFill>
          </a:endParaRPr>
        </a:p>
      </dsp:txBody>
      <dsp:txXfrm>
        <a:off x="3719598" y="195718"/>
        <a:ext cx="945032" cy="945032"/>
      </dsp:txXfrm>
    </dsp:sp>
    <dsp:sp modelId="{319032C7-818A-DB4C-86ED-D193C231F1D8}">
      <dsp:nvSpPr>
        <dsp:cNvPr id="0" name=""/>
        <dsp:cNvSpPr/>
      </dsp:nvSpPr>
      <dsp:spPr>
        <a:xfrm>
          <a:off x="5518476" y="903170"/>
          <a:ext cx="1336478" cy="13364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ysClr val="windowText" lastClr="000000"/>
              </a:solidFill>
            </a:rPr>
            <a:t>快樂 晨光</a:t>
          </a:r>
          <a:endParaRPr lang="zh-TW" altLang="en-US" sz="2400" kern="1200" dirty="0">
            <a:solidFill>
              <a:sysClr val="windowText" lastClr="000000"/>
            </a:solidFill>
          </a:endParaRPr>
        </a:p>
      </dsp:txBody>
      <dsp:txXfrm>
        <a:off x="5714199" y="1098893"/>
        <a:ext cx="945032" cy="945032"/>
      </dsp:txXfrm>
    </dsp:sp>
    <dsp:sp modelId="{08C5284E-3EF3-7C42-8DD0-14A44F7C311E}">
      <dsp:nvSpPr>
        <dsp:cNvPr id="0" name=""/>
        <dsp:cNvSpPr/>
      </dsp:nvSpPr>
      <dsp:spPr>
        <a:xfrm>
          <a:off x="5858367" y="2891122"/>
          <a:ext cx="1346582" cy="12357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主題</a:t>
          </a:r>
          <a:endParaRPr lang="en-US" altLang="zh-TW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探索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6055569" y="3072099"/>
        <a:ext cx="952178" cy="873834"/>
      </dsp:txXfrm>
    </dsp:sp>
    <dsp:sp modelId="{DCBFFB01-D62D-4A31-BF3C-B184FDE65516}">
      <dsp:nvSpPr>
        <dsp:cNvPr id="0" name=""/>
        <dsp:cNvSpPr/>
      </dsp:nvSpPr>
      <dsp:spPr>
        <a:xfrm>
          <a:off x="4823892" y="4418961"/>
          <a:ext cx="1336478" cy="13364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</a:rPr>
            <a:t>角落活動</a:t>
          </a:r>
          <a:endParaRPr lang="zh-TW" altLang="en-US" sz="2800" kern="1200" dirty="0"/>
        </a:p>
      </dsp:txBody>
      <dsp:txXfrm>
        <a:off x="5019615" y="4614684"/>
        <a:ext cx="945032" cy="945032"/>
      </dsp:txXfrm>
    </dsp:sp>
    <dsp:sp modelId="{BA4BE57B-601D-A642-86C7-58E5F89876A5}">
      <dsp:nvSpPr>
        <dsp:cNvPr id="0" name=""/>
        <dsp:cNvSpPr/>
      </dsp:nvSpPr>
      <dsp:spPr>
        <a:xfrm>
          <a:off x="2458417" y="4549563"/>
          <a:ext cx="1459835" cy="13934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閱讀</a:t>
          </a:r>
          <a:endParaRPr lang="en-US" altLang="zh-TW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下午茶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2672205" y="4753631"/>
        <a:ext cx="1032259" cy="985329"/>
      </dsp:txXfrm>
    </dsp:sp>
    <dsp:sp modelId="{BAA60C0C-D604-4AC1-A34C-F742145F2DD5}">
      <dsp:nvSpPr>
        <dsp:cNvPr id="0" name=""/>
        <dsp:cNvSpPr/>
      </dsp:nvSpPr>
      <dsp:spPr>
        <a:xfrm>
          <a:off x="1198826" y="3153602"/>
          <a:ext cx="1336478" cy="1336478"/>
        </a:xfrm>
        <a:prstGeom prst="ellipse">
          <a:avLst/>
        </a:prstGeom>
        <a:gradFill rotWithShape="0">
          <a:gsLst>
            <a:gs pos="85000">
              <a:srgbClr val="467DC4"/>
            </a:gs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</a:rPr>
            <a:t>教學計畫</a:t>
          </a:r>
          <a:endParaRPr lang="zh-TW" altLang="en-US" sz="2800" kern="1200" dirty="0"/>
        </a:p>
      </dsp:txBody>
      <dsp:txXfrm>
        <a:off x="1394549" y="3349325"/>
        <a:ext cx="945032" cy="945032"/>
      </dsp:txXfrm>
    </dsp:sp>
    <dsp:sp modelId="{E8E32DE5-ADC1-4CB1-AB11-9003D4BB0D4E}">
      <dsp:nvSpPr>
        <dsp:cNvPr id="0" name=""/>
        <dsp:cNvSpPr/>
      </dsp:nvSpPr>
      <dsp:spPr>
        <a:xfrm>
          <a:off x="1445810" y="1015918"/>
          <a:ext cx="1336478" cy="13364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chemeClr val="tx1"/>
              </a:solidFill>
            </a:rPr>
            <a:t>榮譽獎勵</a:t>
          </a:r>
          <a:endParaRPr lang="zh-TW" altLang="en-US" sz="2800" kern="1200" dirty="0"/>
        </a:p>
      </dsp:txBody>
      <dsp:txXfrm>
        <a:off x="1641533" y="1211641"/>
        <a:ext cx="945032" cy="945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3F63F-ACAF-4332-B6E3-0A3A7DDB35E1}">
      <dsp:nvSpPr>
        <dsp:cNvPr id="0" name=""/>
        <dsp:cNvSpPr/>
      </dsp:nvSpPr>
      <dsp:spPr>
        <a:xfrm>
          <a:off x="1411672" y="264205"/>
          <a:ext cx="3414353" cy="341435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BBCE78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BCE78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BCE78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ysClr val="window" lastClr="FFFFFF"/>
              </a:solidFill>
              <a:latin typeface="+mn-lt"/>
              <a:ea typeface="華康兒風體W3" panose="020F0400000000000000" pitchFamily="34" charset="-120"/>
              <a:cs typeface="+mn-cs"/>
            </a:rPr>
            <a:t>用具</a:t>
          </a:r>
          <a:endParaRPr lang="zh-TW" altLang="en-US" sz="4800" kern="1200" dirty="0">
            <a:solidFill>
              <a:sysClr val="window" lastClr="FFFFFF"/>
            </a:solidFill>
            <a:latin typeface="+mn-lt"/>
            <a:ea typeface="華康兒風體W3" panose="020F0400000000000000" pitchFamily="34" charset="-120"/>
            <a:cs typeface="+mn-cs"/>
          </a:endParaRPr>
        </a:p>
      </dsp:txBody>
      <dsp:txXfrm>
        <a:off x="3389696" y="1136539"/>
        <a:ext cx="862253" cy="718544"/>
      </dsp:txXfrm>
    </dsp:sp>
    <dsp:sp modelId="{2554CABC-6C22-4AD2-9F1A-079BB5E17D8C}">
      <dsp:nvSpPr>
        <dsp:cNvPr id="0" name=""/>
        <dsp:cNvSpPr/>
      </dsp:nvSpPr>
      <dsp:spPr>
        <a:xfrm>
          <a:off x="1341352" y="386147"/>
          <a:ext cx="3414353" cy="341435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FEC77C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EC77C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EC77C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solidFill>
                <a:sysClr val="window" lastClr="FFFFFF"/>
              </a:solidFill>
              <a:latin typeface="+mn-lt"/>
              <a:ea typeface="華康兒風體W3" panose="020F0400000000000000" pitchFamily="34" charset="-120"/>
              <a:cs typeface="+mn-cs"/>
            </a:rPr>
            <a:t>律動</a:t>
          </a:r>
          <a:endParaRPr lang="zh-TW" altLang="en-US" sz="4800" kern="1200" dirty="0">
            <a:solidFill>
              <a:sysClr val="window" lastClr="FFFFFF"/>
            </a:solidFill>
            <a:latin typeface="+mn-lt"/>
            <a:ea typeface="華康兒風體W3" panose="020F0400000000000000" pitchFamily="34" charset="-120"/>
            <a:cs typeface="+mn-cs"/>
          </a:endParaRPr>
        </a:p>
      </dsp:txBody>
      <dsp:txXfrm>
        <a:off x="2422162" y="2732369"/>
        <a:ext cx="1293381" cy="632319"/>
      </dsp:txXfrm>
    </dsp:sp>
    <dsp:sp modelId="{DB90B9F5-5F96-47A4-97C0-45BCEEF2BF5B}">
      <dsp:nvSpPr>
        <dsp:cNvPr id="0" name=""/>
        <dsp:cNvSpPr/>
      </dsp:nvSpPr>
      <dsp:spPr>
        <a:xfrm>
          <a:off x="1271033" y="264205"/>
          <a:ext cx="3414353" cy="341435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E58E89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58E89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58E89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ysClr val="window" lastClr="FFFFFF"/>
              </a:solidFill>
              <a:latin typeface="+mn-lt"/>
              <a:ea typeface="華康兒風體W3" panose="020F0400000000000000" pitchFamily="34" charset="-120"/>
              <a:cs typeface="+mn-cs"/>
            </a:rPr>
            <a:t>身體</a:t>
          </a:r>
          <a:endParaRPr lang="zh-TW" altLang="en-US" sz="4400" kern="1200" dirty="0">
            <a:solidFill>
              <a:sysClr val="window" lastClr="FFFFFF"/>
            </a:solidFill>
            <a:latin typeface="+mn-lt"/>
            <a:ea typeface="華康兒風體W3" panose="020F0400000000000000" pitchFamily="34" charset="-120"/>
            <a:cs typeface="+mn-cs"/>
          </a:endParaRPr>
        </a:p>
      </dsp:txBody>
      <dsp:txXfrm>
        <a:off x="1845108" y="1136539"/>
        <a:ext cx="862253" cy="718544"/>
      </dsp:txXfrm>
    </dsp:sp>
    <dsp:sp modelId="{216F4EEB-983A-40E5-9B24-B4240DBBB7F0}">
      <dsp:nvSpPr>
        <dsp:cNvPr id="0" name=""/>
        <dsp:cNvSpPr/>
      </dsp:nvSpPr>
      <dsp:spPr>
        <a:xfrm>
          <a:off x="1137622" y="4"/>
          <a:ext cx="3837082" cy="383708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BBCE78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34580-2E5B-4D71-A847-8E235B102DEC}">
      <dsp:nvSpPr>
        <dsp:cNvPr id="0" name=""/>
        <dsp:cNvSpPr/>
      </dsp:nvSpPr>
      <dsp:spPr>
        <a:xfrm>
          <a:off x="1129988" y="174566"/>
          <a:ext cx="3837082" cy="383708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EC77C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8E4241-E670-4283-B6F8-480FB2D58FB8}">
      <dsp:nvSpPr>
        <dsp:cNvPr id="0" name=""/>
        <dsp:cNvSpPr/>
      </dsp:nvSpPr>
      <dsp:spPr>
        <a:xfrm>
          <a:off x="1044882" y="4"/>
          <a:ext cx="3837082" cy="383708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E58E89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175AE-FC03-4DEB-903A-29231F1A32BF}">
      <dsp:nvSpPr>
        <dsp:cNvPr id="0" name=""/>
        <dsp:cNvSpPr/>
      </dsp:nvSpPr>
      <dsp:spPr>
        <a:xfrm>
          <a:off x="824000" y="403629"/>
          <a:ext cx="2779229" cy="2779229"/>
        </a:xfrm>
        <a:prstGeom prst="blockArc">
          <a:avLst>
            <a:gd name="adj1" fmla="val 12600000"/>
            <a:gd name="adj2" fmla="val 16200000"/>
            <a:gd name="adj3" fmla="val 4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65BE6-696C-4285-BBA8-6854652D5335}">
      <dsp:nvSpPr>
        <dsp:cNvPr id="0" name=""/>
        <dsp:cNvSpPr/>
      </dsp:nvSpPr>
      <dsp:spPr>
        <a:xfrm>
          <a:off x="824000" y="403629"/>
          <a:ext cx="2779229" cy="2779229"/>
        </a:xfrm>
        <a:prstGeom prst="blockArc">
          <a:avLst>
            <a:gd name="adj1" fmla="val 9000000"/>
            <a:gd name="adj2" fmla="val 12600000"/>
            <a:gd name="adj3" fmla="val 45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A16E20-BCDF-427E-9E90-732235213327}">
      <dsp:nvSpPr>
        <dsp:cNvPr id="0" name=""/>
        <dsp:cNvSpPr/>
      </dsp:nvSpPr>
      <dsp:spPr>
        <a:xfrm>
          <a:off x="824000" y="403629"/>
          <a:ext cx="2779229" cy="2779229"/>
        </a:xfrm>
        <a:prstGeom prst="blockArc">
          <a:avLst>
            <a:gd name="adj1" fmla="val 5400000"/>
            <a:gd name="adj2" fmla="val 9000000"/>
            <a:gd name="adj3" fmla="val 4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8D78A8-144F-44C2-AD55-7908A3659339}">
      <dsp:nvSpPr>
        <dsp:cNvPr id="0" name=""/>
        <dsp:cNvSpPr/>
      </dsp:nvSpPr>
      <dsp:spPr>
        <a:xfrm>
          <a:off x="824000" y="403629"/>
          <a:ext cx="2779229" cy="2779229"/>
        </a:xfrm>
        <a:prstGeom prst="blockArc">
          <a:avLst>
            <a:gd name="adj1" fmla="val 1800000"/>
            <a:gd name="adj2" fmla="val 5400000"/>
            <a:gd name="adj3" fmla="val 4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AE8F6-999D-47DA-9EDE-B87124FA8914}">
      <dsp:nvSpPr>
        <dsp:cNvPr id="0" name=""/>
        <dsp:cNvSpPr/>
      </dsp:nvSpPr>
      <dsp:spPr>
        <a:xfrm>
          <a:off x="824000" y="403629"/>
          <a:ext cx="2779229" cy="2779229"/>
        </a:xfrm>
        <a:prstGeom prst="blockArc">
          <a:avLst>
            <a:gd name="adj1" fmla="val 19800000"/>
            <a:gd name="adj2" fmla="val 1800000"/>
            <a:gd name="adj3" fmla="val 4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D93BB-97EE-4E68-A1BB-2F9D2A212482}">
      <dsp:nvSpPr>
        <dsp:cNvPr id="0" name=""/>
        <dsp:cNvSpPr/>
      </dsp:nvSpPr>
      <dsp:spPr>
        <a:xfrm>
          <a:off x="824000" y="403629"/>
          <a:ext cx="2779229" cy="2779229"/>
        </a:xfrm>
        <a:prstGeom prst="blockArc">
          <a:avLst>
            <a:gd name="adj1" fmla="val 16200000"/>
            <a:gd name="adj2" fmla="val 19800000"/>
            <a:gd name="adj3" fmla="val 4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047338-3915-4B95-857D-B80708AE2EF0}">
      <dsp:nvSpPr>
        <dsp:cNvPr id="0" name=""/>
        <dsp:cNvSpPr/>
      </dsp:nvSpPr>
      <dsp:spPr>
        <a:xfrm>
          <a:off x="1593197" y="1172826"/>
          <a:ext cx="1240835" cy="1240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i="0" u="none" strike="noStrike" kern="1200" dirty="0" smtClean="0">
              <a:solidFill>
                <a:srgbClr val="002060"/>
              </a:solidFill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精細動作</a:t>
          </a:r>
          <a:endParaRPr lang="zh-TW" altLang="en-US" sz="2800" kern="1200" dirty="0">
            <a:solidFill>
              <a:srgbClr val="002060"/>
            </a:solidFill>
          </a:endParaRPr>
        </a:p>
      </dsp:txBody>
      <dsp:txXfrm>
        <a:off x="1774913" y="1354542"/>
        <a:ext cx="877403" cy="877403"/>
      </dsp:txXfrm>
    </dsp:sp>
    <dsp:sp modelId="{E3AE0583-1D56-490A-B2BF-DE66BBDF1713}">
      <dsp:nvSpPr>
        <dsp:cNvPr id="0" name=""/>
        <dsp:cNvSpPr/>
      </dsp:nvSpPr>
      <dsp:spPr>
        <a:xfrm>
          <a:off x="1779323" y="606"/>
          <a:ext cx="868584" cy="8685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0" i="0" u="none" strike="noStrike" kern="1200" dirty="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揉</a:t>
          </a:r>
          <a:endParaRPr lang="zh-TW" altLang="en-US" sz="4400" kern="1200" dirty="0"/>
        </a:p>
      </dsp:txBody>
      <dsp:txXfrm>
        <a:off x="1906524" y="127807"/>
        <a:ext cx="614182" cy="614182"/>
      </dsp:txXfrm>
    </dsp:sp>
    <dsp:sp modelId="{8BE8265A-3865-42CC-82F6-04271617C17E}">
      <dsp:nvSpPr>
        <dsp:cNvPr id="0" name=""/>
        <dsp:cNvSpPr/>
      </dsp:nvSpPr>
      <dsp:spPr>
        <a:xfrm>
          <a:off x="2955685" y="679779"/>
          <a:ext cx="868584" cy="8685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0" i="0" u="none" strike="noStrike" kern="1200" dirty="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捏</a:t>
          </a:r>
          <a:endParaRPr lang="zh-TW" altLang="en-US" sz="4400" kern="1200" dirty="0"/>
        </a:p>
      </dsp:txBody>
      <dsp:txXfrm>
        <a:off x="3082886" y="806980"/>
        <a:ext cx="614182" cy="614182"/>
      </dsp:txXfrm>
    </dsp:sp>
    <dsp:sp modelId="{1FBBF100-3AEA-417F-953E-A1A17453A6F9}">
      <dsp:nvSpPr>
        <dsp:cNvPr id="0" name=""/>
        <dsp:cNvSpPr/>
      </dsp:nvSpPr>
      <dsp:spPr>
        <a:xfrm>
          <a:off x="2955685" y="2038125"/>
          <a:ext cx="868584" cy="86858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0" i="0" u="none" strike="noStrike" kern="120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抓</a:t>
          </a:r>
          <a:endParaRPr lang="zh-TW" altLang="en-US" sz="4400" kern="1200" dirty="0"/>
        </a:p>
      </dsp:txBody>
      <dsp:txXfrm>
        <a:off x="3082886" y="2165326"/>
        <a:ext cx="614182" cy="614182"/>
      </dsp:txXfrm>
    </dsp:sp>
    <dsp:sp modelId="{5F464A57-F6D0-41B5-BB8B-0227921F0935}">
      <dsp:nvSpPr>
        <dsp:cNvPr id="0" name=""/>
        <dsp:cNvSpPr/>
      </dsp:nvSpPr>
      <dsp:spPr>
        <a:xfrm>
          <a:off x="1779323" y="2717298"/>
          <a:ext cx="868584" cy="8685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0" i="0" u="none" strike="noStrike" kern="120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握</a:t>
          </a:r>
          <a:endParaRPr lang="zh-TW" altLang="en-US" sz="4400" kern="1200" dirty="0"/>
        </a:p>
      </dsp:txBody>
      <dsp:txXfrm>
        <a:off x="1906524" y="2844499"/>
        <a:ext cx="614182" cy="614182"/>
      </dsp:txXfrm>
    </dsp:sp>
    <dsp:sp modelId="{C060C57C-B9B9-4CFB-964B-C7EE93285363}">
      <dsp:nvSpPr>
        <dsp:cNvPr id="0" name=""/>
        <dsp:cNvSpPr/>
      </dsp:nvSpPr>
      <dsp:spPr>
        <a:xfrm>
          <a:off x="602961" y="2038125"/>
          <a:ext cx="868584" cy="86858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0" i="0" u="none" strike="noStrike" kern="1200" dirty="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摺</a:t>
          </a:r>
          <a:endParaRPr lang="zh-TW" altLang="en-US" sz="4400" kern="1200" dirty="0"/>
        </a:p>
      </dsp:txBody>
      <dsp:txXfrm>
        <a:off x="730162" y="2165326"/>
        <a:ext cx="614182" cy="614182"/>
      </dsp:txXfrm>
    </dsp:sp>
    <dsp:sp modelId="{2F23ED26-D8AC-4E75-BC97-17B23C19EF7D}">
      <dsp:nvSpPr>
        <dsp:cNvPr id="0" name=""/>
        <dsp:cNvSpPr/>
      </dsp:nvSpPr>
      <dsp:spPr>
        <a:xfrm>
          <a:off x="602961" y="679779"/>
          <a:ext cx="868584" cy="868584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0" i="0" u="none" strike="noStrike" kern="120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剪</a:t>
          </a:r>
          <a:endParaRPr lang="zh-TW" altLang="en-US" sz="4400" kern="1200" dirty="0"/>
        </a:p>
      </dsp:txBody>
      <dsp:txXfrm>
        <a:off x="730162" y="806980"/>
        <a:ext cx="614182" cy="6141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6C640-FFD3-4E97-B4B4-96B547AC6904}">
      <dsp:nvSpPr>
        <dsp:cNvPr id="0" name=""/>
        <dsp:cNvSpPr/>
      </dsp:nvSpPr>
      <dsp:spPr>
        <a:xfrm>
          <a:off x="3192784" y="1971277"/>
          <a:ext cx="2505579" cy="216742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角落活動</a:t>
          </a:r>
          <a:endParaRPr lang="zh-TW" altLang="en-US" sz="4400" kern="1200" dirty="0"/>
        </a:p>
      </dsp:txBody>
      <dsp:txXfrm>
        <a:off x="3607994" y="2330450"/>
        <a:ext cx="1675159" cy="1449081"/>
      </dsp:txXfrm>
    </dsp:sp>
    <dsp:sp modelId="{C8B0471E-82CA-4FE1-8FF2-5BFEA4352F32}">
      <dsp:nvSpPr>
        <dsp:cNvPr id="0" name=""/>
        <dsp:cNvSpPr/>
      </dsp:nvSpPr>
      <dsp:spPr>
        <a:xfrm>
          <a:off x="4761757" y="934309"/>
          <a:ext cx="945347" cy="814542"/>
        </a:xfrm>
        <a:prstGeom prst="hexagon">
          <a:avLst>
            <a:gd name="adj" fmla="val 28900"/>
            <a:gd name="vf" fmla="val 11547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30DDA-40D8-405E-941E-F63D24B5C23E}">
      <dsp:nvSpPr>
        <dsp:cNvPr id="0" name=""/>
        <dsp:cNvSpPr/>
      </dsp:nvSpPr>
      <dsp:spPr>
        <a:xfrm>
          <a:off x="3220389" y="0"/>
          <a:ext cx="2053304" cy="17763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微軟正黑體" pitchFamily="34" charset="-120"/>
              <a:ea typeface="微軟正黑體" pitchFamily="34" charset="-120"/>
            </a:rPr>
            <a:t>益智角</a:t>
          </a:r>
          <a:endParaRPr lang="zh-TW" altLang="en-US" sz="3300" kern="1200" dirty="0"/>
        </a:p>
      </dsp:txBody>
      <dsp:txXfrm>
        <a:off x="3560665" y="294379"/>
        <a:ext cx="1372752" cy="1187591"/>
      </dsp:txXfrm>
    </dsp:sp>
    <dsp:sp modelId="{D79F52E8-0B05-4CAC-A8BC-2584CF38F7E0}">
      <dsp:nvSpPr>
        <dsp:cNvPr id="0" name=""/>
        <dsp:cNvSpPr/>
      </dsp:nvSpPr>
      <dsp:spPr>
        <a:xfrm>
          <a:off x="5786994" y="2295517"/>
          <a:ext cx="1856208" cy="2037536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37E74-6AD1-45A1-9C4B-06EF4A6410A8}">
      <dsp:nvSpPr>
        <dsp:cNvPr id="0" name=""/>
        <dsp:cNvSpPr/>
      </dsp:nvSpPr>
      <dsp:spPr>
        <a:xfrm>
          <a:off x="4958400" y="659304"/>
          <a:ext cx="2053304" cy="17763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395116"/>
            <a:satOff val="4462"/>
            <a:lumOff val="2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微軟正黑體" pitchFamily="34" charset="-120"/>
              <a:ea typeface="微軟正黑體" pitchFamily="34" charset="-120"/>
            </a:rPr>
            <a:t>積木</a:t>
          </a:r>
          <a:r>
            <a:rPr lang="zh-TW" altLang="en-US" sz="3300" b="1" kern="1200" dirty="0" smtClean="0">
              <a:latin typeface="微軟正黑體" pitchFamily="34" charset="-120"/>
              <a:ea typeface="微軟正黑體" pitchFamily="34" charset="-120"/>
            </a:rPr>
            <a:t>角</a:t>
          </a:r>
          <a:endParaRPr lang="zh-TW" altLang="en-US" sz="33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98676" y="953683"/>
        <a:ext cx="1372752" cy="1187591"/>
      </dsp:txXfrm>
    </dsp:sp>
    <dsp:sp modelId="{0DF70D56-2565-43AF-B46A-E59BC62D7A04}">
      <dsp:nvSpPr>
        <dsp:cNvPr id="0" name=""/>
        <dsp:cNvSpPr/>
      </dsp:nvSpPr>
      <dsp:spPr>
        <a:xfrm>
          <a:off x="5098632" y="4175979"/>
          <a:ext cx="945347" cy="814542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DCBBB-A029-47A1-AA69-A3800D838828}">
      <dsp:nvSpPr>
        <dsp:cNvPr id="0" name=""/>
        <dsp:cNvSpPr/>
      </dsp:nvSpPr>
      <dsp:spPr>
        <a:xfrm>
          <a:off x="5074473" y="4222626"/>
          <a:ext cx="2053304" cy="17763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790233"/>
            <a:satOff val="8924"/>
            <a:lumOff val="4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美 勞 角</a:t>
          </a:r>
          <a:r>
            <a:rPr lang="en-US" altLang="zh-TW" b="1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b="1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en-US" altLang="zh-TW" sz="1600" b="1" kern="1200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600" b="1" kern="1200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平面</a:t>
          </a:r>
          <a:r>
            <a:rPr lang="en-US" altLang="zh-TW" sz="1600" b="1" kern="1200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600" b="1" kern="1200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立體</a:t>
          </a:r>
          <a:r>
            <a:rPr lang="en-US" altLang="zh-TW" sz="1600" b="1" kern="1200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1600" b="1" kern="1200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水彩</a:t>
          </a:r>
          <a:r>
            <a:rPr lang="en-US" altLang="zh-TW" sz="1600" b="1" kern="1200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rPr>
            <a:t>…)</a:t>
          </a:r>
          <a:endParaRPr lang="zh-TW" altLang="en-US" sz="2200" kern="1200" dirty="0">
            <a:solidFill>
              <a:srgbClr val="FF3300"/>
            </a:solidFill>
          </a:endParaRPr>
        </a:p>
      </dsp:txBody>
      <dsp:txXfrm>
        <a:off x="5414749" y="4517005"/>
        <a:ext cx="1372752" cy="1187591"/>
      </dsp:txXfrm>
    </dsp:sp>
    <dsp:sp modelId="{E8C65524-FC71-4234-972B-5311A2F3DEC5}">
      <dsp:nvSpPr>
        <dsp:cNvPr id="0" name=""/>
        <dsp:cNvSpPr/>
      </dsp:nvSpPr>
      <dsp:spPr>
        <a:xfrm>
          <a:off x="3197446" y="4354408"/>
          <a:ext cx="945347" cy="814542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6E3BD-8DEB-4C4D-AF89-349DE6ED829D}">
      <dsp:nvSpPr>
        <dsp:cNvPr id="0" name=""/>
        <dsp:cNvSpPr/>
      </dsp:nvSpPr>
      <dsp:spPr>
        <a:xfrm>
          <a:off x="3162321" y="4287010"/>
          <a:ext cx="2053304" cy="17763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1185349"/>
            <a:satOff val="13385"/>
            <a:lumOff val="7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+mj-ea"/>
              <a:ea typeface="+mj-ea"/>
            </a:rPr>
            <a:t>音樂角</a:t>
          </a:r>
          <a:endParaRPr lang="zh-TW" altLang="en-US" sz="3300" kern="1200" dirty="0"/>
        </a:p>
      </dsp:txBody>
      <dsp:txXfrm>
        <a:off x="3502597" y="4581389"/>
        <a:ext cx="1372752" cy="1187591"/>
      </dsp:txXfrm>
    </dsp:sp>
    <dsp:sp modelId="{3EB2E585-816E-46F0-9E44-F693E42085E0}">
      <dsp:nvSpPr>
        <dsp:cNvPr id="0" name=""/>
        <dsp:cNvSpPr/>
      </dsp:nvSpPr>
      <dsp:spPr>
        <a:xfrm>
          <a:off x="2076084" y="2832259"/>
          <a:ext cx="945347" cy="814542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6D21F-E0BF-490E-8D53-0830C72D3643}">
      <dsp:nvSpPr>
        <dsp:cNvPr id="0" name=""/>
        <dsp:cNvSpPr/>
      </dsp:nvSpPr>
      <dsp:spPr>
        <a:xfrm>
          <a:off x="1531723" y="3241669"/>
          <a:ext cx="2053304" cy="17763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1580466"/>
            <a:satOff val="17847"/>
            <a:lumOff val="95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+mj-ea"/>
              <a:ea typeface="+mj-ea"/>
            </a:rPr>
            <a:t>自然</a:t>
          </a:r>
          <a:r>
            <a:rPr lang="en-US" altLang="zh-TW" sz="3300" b="1" kern="1200" dirty="0" smtClean="0">
              <a:latin typeface="+mj-ea"/>
              <a:ea typeface="+mj-ea"/>
            </a:rPr>
            <a:t/>
          </a:r>
          <a:br>
            <a:rPr lang="en-US" altLang="zh-TW" sz="3300" b="1" kern="1200" dirty="0" smtClean="0">
              <a:latin typeface="+mj-ea"/>
              <a:ea typeface="+mj-ea"/>
            </a:rPr>
          </a:br>
          <a:r>
            <a:rPr lang="zh-TW" altLang="en-US" sz="3300" b="1" kern="1200" dirty="0" smtClean="0">
              <a:solidFill>
                <a:srgbClr val="FF3300"/>
              </a:solidFill>
              <a:latin typeface="+mj-ea"/>
              <a:ea typeface="+mj-ea"/>
            </a:rPr>
            <a:t>科</a:t>
          </a:r>
          <a:r>
            <a:rPr lang="zh-TW" altLang="en-US" sz="3300" b="1" kern="12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rPr>
            <a:t>學</a:t>
          </a:r>
          <a:r>
            <a:rPr lang="zh-TW" altLang="en-US" sz="3300" b="1" kern="1200" dirty="0" smtClean="0">
              <a:latin typeface="+mj-ea"/>
              <a:ea typeface="+mj-ea"/>
            </a:rPr>
            <a:t>角</a:t>
          </a:r>
          <a:endParaRPr lang="zh-TW" altLang="en-US" sz="3300" kern="1200" dirty="0"/>
        </a:p>
      </dsp:txBody>
      <dsp:txXfrm>
        <a:off x="1871999" y="3536048"/>
        <a:ext cx="1372752" cy="1187591"/>
      </dsp:txXfrm>
    </dsp:sp>
    <dsp:sp modelId="{8EC9DDDC-6314-4705-8FEC-396CE3E7F14A}">
      <dsp:nvSpPr>
        <dsp:cNvPr id="0" name=""/>
        <dsp:cNvSpPr/>
      </dsp:nvSpPr>
      <dsp:spPr>
        <a:xfrm>
          <a:off x="1531723" y="1090129"/>
          <a:ext cx="2053304" cy="17763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smtClean="0">
              <a:latin typeface="+mj-ea"/>
              <a:ea typeface="+mj-ea"/>
            </a:rPr>
            <a:t>語文</a:t>
          </a:r>
          <a:r>
            <a:rPr lang="zh-TW" altLang="en-US" sz="3300" b="1" kern="1200" smtClean="0">
              <a:latin typeface="+mj-ea"/>
              <a:ea typeface="+mj-ea"/>
            </a:rPr>
            <a:t>角</a:t>
          </a:r>
          <a:endParaRPr lang="zh-TW" altLang="en-US" sz="3300" kern="1200" dirty="0"/>
        </a:p>
      </dsp:txBody>
      <dsp:txXfrm>
        <a:off x="1871999" y="1384508"/>
        <a:ext cx="1372752" cy="11875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051B7-7BF7-4A25-99E0-94F3098BB84C}">
      <dsp:nvSpPr>
        <dsp:cNvPr id="0" name=""/>
        <dsp:cNvSpPr/>
      </dsp:nvSpPr>
      <dsp:spPr>
        <a:xfrm>
          <a:off x="4109210" y="3313261"/>
          <a:ext cx="2258870" cy="1463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71252"/>
              <a:satOff val="12630"/>
              <a:lumOff val="175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團體</a:t>
          </a:r>
          <a:r>
            <a:rPr lang="en-US" altLang="zh-TW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/</a:t>
          </a:r>
          <a:r>
            <a:rPr lang="zh-TW" altLang="en-US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分組活動</a:t>
          </a:r>
          <a:r>
            <a:rPr lang="en-US" altLang="zh-TW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-</a:t>
          </a:r>
          <a:r>
            <a:rPr lang="zh-TW" altLang="en-US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從做中學，增進解決問題的能力。</a:t>
          </a:r>
          <a:endParaRPr lang="zh-TW" altLang="en-US" sz="15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4819014" y="3711213"/>
        <a:ext cx="1516923" cy="1033140"/>
      </dsp:txXfrm>
    </dsp:sp>
    <dsp:sp modelId="{136C0830-B1D3-454D-9318-2235378F934C}">
      <dsp:nvSpPr>
        <dsp:cNvPr id="0" name=""/>
        <dsp:cNvSpPr/>
      </dsp:nvSpPr>
      <dsp:spPr>
        <a:xfrm>
          <a:off x="423686" y="3313261"/>
          <a:ext cx="2258870" cy="1463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06879"/>
              <a:satOff val="18945"/>
              <a:lumOff val="2638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觀察、紀錄、分享、欣賞、自我評量。</a:t>
          </a:r>
          <a:endParaRPr lang="zh-TW" altLang="en-US" sz="15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455829" y="3711213"/>
        <a:ext cx="1516923" cy="1033140"/>
      </dsp:txXfrm>
    </dsp:sp>
    <dsp:sp modelId="{E6F36FC2-B29C-4BA7-BA16-5F310727A89B}">
      <dsp:nvSpPr>
        <dsp:cNvPr id="0" name=""/>
        <dsp:cNvSpPr/>
      </dsp:nvSpPr>
      <dsp:spPr>
        <a:xfrm>
          <a:off x="4109210" y="203885"/>
          <a:ext cx="2258870" cy="1463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35626"/>
              <a:satOff val="6315"/>
              <a:lumOff val="879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鼓勵思考想像</a:t>
          </a:r>
          <a:endParaRPr lang="zh-TW" altLang="en-US" sz="15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給予思考的時間</a:t>
          </a:r>
          <a:endParaRPr lang="zh-TW" altLang="en-US" sz="15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4819014" y="236028"/>
        <a:ext cx="1516923" cy="1033140"/>
      </dsp:txXfrm>
    </dsp:sp>
    <dsp:sp modelId="{0E0900F1-6975-4ED8-A238-90C7A23A7433}">
      <dsp:nvSpPr>
        <dsp:cNvPr id="0" name=""/>
        <dsp:cNvSpPr/>
      </dsp:nvSpPr>
      <dsp:spPr>
        <a:xfrm>
          <a:off x="300803" y="-67961"/>
          <a:ext cx="2258870" cy="2006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提出問題，或安排問題的情境。</a:t>
          </a:r>
          <a:endParaRPr lang="zh-TW" altLang="en-US" sz="15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找出孩子興趣與方向，進行主題探索。</a:t>
          </a:r>
          <a:endParaRPr lang="zh-TW" altLang="en-US" sz="15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344889" y="-23875"/>
        <a:ext cx="1493037" cy="1417025"/>
      </dsp:txXfrm>
    </dsp:sp>
    <dsp:sp modelId="{8ACAC0C4-A0D2-43A9-BD11-6C39526C20D3}">
      <dsp:nvSpPr>
        <dsp:cNvPr id="0" name=""/>
        <dsp:cNvSpPr/>
      </dsp:nvSpPr>
      <dsp:spPr>
        <a:xfrm>
          <a:off x="1370216" y="328600"/>
          <a:ext cx="1979940" cy="1979940"/>
        </a:xfrm>
        <a:prstGeom prst="pieWedge">
          <a:avLst/>
        </a:prstGeom>
        <a:solidFill>
          <a:srgbClr val="0062AC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kern="120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問</a:t>
          </a:r>
          <a:endParaRPr lang="zh-TW" altLang="en-US" sz="66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1950127" y="908511"/>
        <a:ext cx="1400029" cy="1400029"/>
      </dsp:txXfrm>
    </dsp:sp>
    <dsp:sp modelId="{41FE7AD4-5943-4B75-9C74-ADB89A554856}">
      <dsp:nvSpPr>
        <dsp:cNvPr id="0" name=""/>
        <dsp:cNvSpPr/>
      </dsp:nvSpPr>
      <dsp:spPr>
        <a:xfrm rot="5400000">
          <a:off x="3441609" y="328600"/>
          <a:ext cx="1979940" cy="1979940"/>
        </a:xfrm>
        <a:prstGeom prst="pieWedge">
          <a:avLst/>
        </a:prstGeom>
        <a:solidFill>
          <a:srgbClr val="4B87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kern="120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想</a:t>
          </a:r>
          <a:endParaRPr lang="zh-TW" altLang="en-US" sz="66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 rot="-5400000">
        <a:off x="3441609" y="908511"/>
        <a:ext cx="1400029" cy="1400029"/>
      </dsp:txXfrm>
    </dsp:sp>
    <dsp:sp modelId="{928A076B-DC53-4189-A5C7-E6A1E466C610}">
      <dsp:nvSpPr>
        <dsp:cNvPr id="0" name=""/>
        <dsp:cNvSpPr/>
      </dsp:nvSpPr>
      <dsp:spPr>
        <a:xfrm rot="10800000">
          <a:off x="3441609" y="2399993"/>
          <a:ext cx="1979940" cy="1979940"/>
        </a:xfrm>
        <a:prstGeom prst="pieWedge">
          <a:avLst/>
        </a:prstGeom>
        <a:solidFill>
          <a:srgbClr val="7DA8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kern="120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做</a:t>
          </a:r>
          <a:endParaRPr lang="zh-TW" altLang="en-US" sz="66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 rot="10800000">
        <a:off x="3441609" y="2399993"/>
        <a:ext cx="1400029" cy="1400029"/>
      </dsp:txXfrm>
    </dsp:sp>
    <dsp:sp modelId="{3CFD5D4F-86B2-44C3-B457-6B445CB0F1DC}">
      <dsp:nvSpPr>
        <dsp:cNvPr id="0" name=""/>
        <dsp:cNvSpPr/>
      </dsp:nvSpPr>
      <dsp:spPr>
        <a:xfrm rot="16200000">
          <a:off x="1370216" y="2399993"/>
          <a:ext cx="1979940" cy="1979940"/>
        </a:xfrm>
        <a:prstGeom prst="pieWedge">
          <a:avLst/>
        </a:prstGeom>
        <a:solidFill>
          <a:srgbClr val="9FBFFF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評</a:t>
          </a:r>
          <a:endParaRPr lang="zh-TW" altLang="en-US" sz="66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 rot="5400000">
        <a:off x="1950127" y="2399993"/>
        <a:ext cx="1400029" cy="1400029"/>
      </dsp:txXfrm>
    </dsp:sp>
    <dsp:sp modelId="{A0F3FEF6-3A0E-464D-A5F0-D596E01FCAEF}">
      <dsp:nvSpPr>
        <dsp:cNvPr id="0" name=""/>
        <dsp:cNvSpPr/>
      </dsp:nvSpPr>
      <dsp:spPr>
        <a:xfrm>
          <a:off x="3054080" y="1942732"/>
          <a:ext cx="683605" cy="59443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F55B6B-9A61-403E-A665-4719B54D8601}">
      <dsp:nvSpPr>
        <dsp:cNvPr id="0" name=""/>
        <dsp:cNvSpPr/>
      </dsp:nvSpPr>
      <dsp:spPr>
        <a:xfrm rot="10800000">
          <a:off x="3054080" y="2171363"/>
          <a:ext cx="683605" cy="59443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597"/>
          </a:xfrm>
          <a:prstGeom prst="rect">
            <a:avLst/>
          </a:prstGeom>
        </p:spPr>
        <p:txBody>
          <a:bodyPr vert="horz" lIns="90551" tIns="45275" rIns="90551" bIns="4527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211" y="0"/>
            <a:ext cx="2949420" cy="497597"/>
          </a:xfrm>
          <a:prstGeom prst="rect">
            <a:avLst/>
          </a:prstGeom>
        </p:spPr>
        <p:txBody>
          <a:bodyPr vert="horz" lIns="90551" tIns="45275" rIns="90551" bIns="45275" rtlCol="0"/>
          <a:lstStyle>
            <a:lvl1pPr algn="r">
              <a:defRPr sz="1200"/>
            </a:lvl1pPr>
          </a:lstStyle>
          <a:p>
            <a:fld id="{BBBA3043-3374-49C2-8C13-341EBD934969}" type="datetimeFigureOut">
              <a:rPr lang="zh-TW" altLang="en-US" smtClean="0"/>
              <a:t>2015/3/6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167"/>
            <a:ext cx="2949420" cy="497597"/>
          </a:xfrm>
          <a:prstGeom prst="rect">
            <a:avLst/>
          </a:prstGeom>
        </p:spPr>
        <p:txBody>
          <a:bodyPr vert="horz" lIns="90551" tIns="45275" rIns="90551" bIns="452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211" y="9440167"/>
            <a:ext cx="2949420" cy="497597"/>
          </a:xfrm>
          <a:prstGeom prst="rect">
            <a:avLst/>
          </a:prstGeom>
        </p:spPr>
        <p:txBody>
          <a:bodyPr vert="horz" lIns="90551" tIns="45275" rIns="90551" bIns="45275" rtlCol="0" anchor="b"/>
          <a:lstStyle>
            <a:lvl1pPr algn="r">
              <a:defRPr sz="1200"/>
            </a:lvl1pPr>
          </a:lstStyle>
          <a:p>
            <a:fld id="{C387C9C5-A07B-47FA-B825-DB370C0A22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61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8" cy="496967"/>
          </a:xfrm>
          <a:prstGeom prst="rect">
            <a:avLst/>
          </a:prstGeom>
        </p:spPr>
        <p:txBody>
          <a:bodyPr vert="horz" lIns="95676" tIns="47838" rIns="95676" bIns="478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8" cy="496967"/>
          </a:xfrm>
          <a:prstGeom prst="rect">
            <a:avLst/>
          </a:prstGeom>
        </p:spPr>
        <p:txBody>
          <a:bodyPr vert="horz" lIns="95676" tIns="47838" rIns="95676" bIns="47838" rtlCol="0"/>
          <a:lstStyle>
            <a:lvl1pPr algn="r">
              <a:defRPr sz="1300"/>
            </a:lvl1pPr>
          </a:lstStyle>
          <a:p>
            <a:fld id="{7C902114-88CD-4556-8751-86EC9E005EA2}" type="datetimeFigureOut">
              <a:rPr lang="zh-TW" altLang="en-US" smtClean="0"/>
              <a:pPr/>
              <a:t>2015/3/6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6" tIns="47838" rIns="95676" bIns="4783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5676" tIns="47838" rIns="95676" bIns="47838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8" cy="496967"/>
          </a:xfrm>
          <a:prstGeom prst="rect">
            <a:avLst/>
          </a:prstGeom>
        </p:spPr>
        <p:txBody>
          <a:bodyPr vert="horz" lIns="95676" tIns="47838" rIns="95676" bIns="478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8" cy="496967"/>
          </a:xfrm>
          <a:prstGeom prst="rect">
            <a:avLst/>
          </a:prstGeom>
        </p:spPr>
        <p:txBody>
          <a:bodyPr vert="horz" lIns="95676" tIns="47838" rIns="95676" bIns="47838" rtlCol="0" anchor="b"/>
          <a:lstStyle>
            <a:lvl1pPr algn="r">
              <a:defRPr sz="1300"/>
            </a:lvl1pPr>
          </a:lstStyle>
          <a:p>
            <a:fld id="{BADE22EB-9B9C-4931-A2EE-2ED9F1BB48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38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22EB-9B9C-4931-A2EE-2ED9F1BB481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4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22EB-9B9C-4931-A2EE-2ED9F1BB481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07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ggy.spps.tp.edu.tw/08%B0%CA%B5e%B4%A1%B9%CF/15%A8%E4%A5%A6/01/051.g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2.wdp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1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maggy.spps.tp.edu.tw/08%B0%CA%B5e%B4%A1%B9%CF/15%A8%E4%A5%A6/01/051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4146" y="1495477"/>
            <a:ext cx="7772400" cy="1780108"/>
          </a:xfrm>
        </p:spPr>
        <p:txBody>
          <a:bodyPr>
            <a:noAutofit/>
          </a:bodyPr>
          <a:lstStyle/>
          <a:p>
            <a:r>
              <a:rPr kumimoji="1" lang="zh-TW" altLang="en-US" sz="6000" dirty="0" smtClean="0">
                <a:solidFill>
                  <a:schemeClr val="tx1"/>
                </a:solidFill>
              </a:rPr>
              <a:t>歡迎蒞臨</a:t>
            </a:r>
            <a:r>
              <a:rPr kumimoji="1" lang="en-US" altLang="zh-TW" sz="6000" dirty="0" smtClean="0">
                <a:solidFill>
                  <a:schemeClr val="tx1"/>
                </a:solidFill>
              </a:rPr>
              <a:t> </a:t>
            </a:r>
            <a:r>
              <a:rPr kumimoji="1" lang="zh-TW" altLang="en-US" sz="6000" dirty="0" smtClean="0">
                <a:solidFill>
                  <a:schemeClr val="tx1"/>
                </a:solidFill>
              </a:rPr>
              <a:t>企鵝家族</a:t>
            </a:r>
            <a:r>
              <a:rPr kumimoji="1" lang="en-US" altLang="zh-TW" sz="6000" dirty="0" smtClean="0">
                <a:solidFill>
                  <a:schemeClr val="tx1"/>
                </a:solidFill>
              </a:rPr>
              <a:t> </a:t>
            </a:r>
            <a:br>
              <a:rPr kumimoji="1" lang="en-US" altLang="zh-TW" sz="6000" dirty="0" smtClean="0">
                <a:solidFill>
                  <a:schemeClr val="tx1"/>
                </a:solidFill>
              </a:rPr>
            </a:br>
            <a:r>
              <a:rPr kumimoji="1" lang="zh-TW" altLang="en-US" sz="6000" dirty="0" smtClean="0">
                <a:solidFill>
                  <a:schemeClr val="tx1"/>
                </a:solidFill>
              </a:rPr>
              <a:t>學校日</a:t>
            </a:r>
            <a:r>
              <a:rPr kumimoji="1" lang="en-US" altLang="zh-TW" sz="6000" dirty="0" smtClean="0"/>
              <a:t> </a:t>
            </a:r>
            <a:endParaRPr kumimoji="1" lang="zh-TW" altLang="en-US" sz="6000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smtClean="0">
                <a:solidFill>
                  <a:schemeClr val="tx1"/>
                </a:solidFill>
              </a:rPr>
              <a:t>104</a:t>
            </a:r>
            <a:r>
              <a:rPr kumimoji="1" lang="zh-TW" altLang="en-US" sz="3600" dirty="0" smtClean="0">
                <a:solidFill>
                  <a:schemeClr val="tx1"/>
                </a:solidFill>
              </a:rPr>
              <a:t>.</a:t>
            </a:r>
            <a:r>
              <a:rPr kumimoji="1" lang="en-US" altLang="zh-TW" sz="3600" dirty="0" smtClean="0">
                <a:solidFill>
                  <a:schemeClr val="tx1"/>
                </a:solidFill>
              </a:rPr>
              <a:t>03.06</a:t>
            </a:r>
            <a:r>
              <a:rPr kumimoji="1" lang="zh-TW" altLang="en-US" sz="3600" dirty="0" smtClean="0">
                <a:solidFill>
                  <a:schemeClr val="tx1"/>
                </a:solidFill>
              </a:rPr>
              <a:t> </a:t>
            </a:r>
            <a:r>
              <a:rPr kumimoji="1" lang="en-US" altLang="zh-TW" sz="3600" dirty="0" smtClean="0">
                <a:solidFill>
                  <a:schemeClr val="tx1"/>
                </a:solidFill>
              </a:rPr>
              <a:t>(</a:t>
            </a:r>
            <a:r>
              <a:rPr kumimoji="1" lang="zh-TW" altLang="en-US" sz="3600" dirty="0" smtClean="0">
                <a:solidFill>
                  <a:schemeClr val="tx1"/>
                </a:solidFill>
              </a:rPr>
              <a:t>五</a:t>
            </a:r>
            <a:r>
              <a:rPr kumimoji="1" lang="en-US" altLang="zh-TW" sz="3600" dirty="0" smtClean="0">
                <a:solidFill>
                  <a:schemeClr val="tx1"/>
                </a:solidFill>
              </a:rPr>
              <a:t>)</a:t>
            </a:r>
            <a:endParaRPr kumimoji="1" lang="zh-TW" altLang="en-US" sz="3600" dirty="0">
              <a:solidFill>
                <a:schemeClr val="tx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 rot="662853">
            <a:off x="6202500" y="4586131"/>
            <a:ext cx="2261869" cy="1564471"/>
            <a:chOff x="8544412" y="70240"/>
            <a:chExt cx="2262899" cy="112119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2" b="96191" l="4666" r="96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8544412" y="70240"/>
              <a:ext cx="1032506" cy="112119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" b="93555" l="4402" r="983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9837215" y="70240"/>
              <a:ext cx="970096" cy="1121194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 rot="20855418">
            <a:off x="827480" y="4577960"/>
            <a:ext cx="2261869" cy="1564471"/>
            <a:chOff x="8544412" y="70240"/>
            <a:chExt cx="2262899" cy="112119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2" b="96191" l="4666" r="96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8544412" y="70240"/>
              <a:ext cx="1032506" cy="1121194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" b="93555" l="4402" r="983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9837215" y="70240"/>
              <a:ext cx="970096" cy="1121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54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198" y="2486781"/>
            <a:ext cx="8229601" cy="345069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fontAlgn="ctr"/>
            <a:r>
              <a:rPr lang="en-US" altLang="zh-TW" dirty="0" smtClean="0">
                <a:sym typeface="Wingdings"/>
              </a:rPr>
              <a:t></a:t>
            </a:r>
            <a:r>
              <a:rPr lang="zh-TW" altLang="en-US" dirty="0" smtClean="0">
                <a:sym typeface="Wingdings"/>
              </a:rPr>
              <a:t>學習指標</a:t>
            </a:r>
            <a:r>
              <a:rPr lang="en-US" altLang="zh-TW" b="1" dirty="0" smtClean="0"/>
              <a:t>:</a:t>
            </a:r>
            <a:endParaRPr lang="zh-TW" altLang="zh-TW" dirty="0"/>
          </a:p>
          <a:p>
            <a:pPr marL="0" indent="0" fontAlgn="ctr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     </a:t>
            </a:r>
            <a:r>
              <a:rPr lang="zh-TW" altLang="en-US" b="1" dirty="0" smtClean="0">
                <a:latin typeface="Arial Unicode MS"/>
                <a:ea typeface="Arial Unicode MS"/>
                <a:cs typeface="Arial Unicode MS"/>
              </a:rPr>
              <a:t>◈</a:t>
            </a:r>
            <a:r>
              <a:rPr lang="zh-TW" altLang="en-US" b="1" dirty="0" smtClean="0">
                <a:solidFill>
                  <a:srgbClr val="FF0000"/>
                </a:solidFill>
              </a:rPr>
              <a:t>模仿</a:t>
            </a:r>
            <a:r>
              <a:rPr lang="zh-TW" altLang="en-US" b="1" dirty="0" smtClean="0"/>
              <a:t>身體的動態平衡</a:t>
            </a:r>
            <a:r>
              <a:rPr lang="zh-TW" altLang="en-US" b="1" dirty="0" smtClean="0">
                <a:solidFill>
                  <a:srgbClr val="FF0000"/>
                </a:solidFill>
              </a:rPr>
              <a:t>動作</a:t>
            </a:r>
            <a:endParaRPr lang="zh-TW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TW" altLang="en-US" b="1" dirty="0" smtClean="0">
                <a:latin typeface="+mn-ea"/>
                <a:cs typeface="Arial Unicode MS"/>
              </a:rPr>
              <a:t>◈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cs typeface="Arial Unicode MS"/>
              </a:rPr>
              <a:t>覺察</a:t>
            </a:r>
            <a:r>
              <a:rPr lang="zh-TW" altLang="en-US" b="1" dirty="0" smtClean="0">
                <a:latin typeface="+mn-ea"/>
                <a:cs typeface="Arial Unicode MS"/>
              </a:rPr>
              <a:t>各種用具的安全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cs typeface="Arial Unicode MS"/>
              </a:rPr>
              <a:t>操作技能</a:t>
            </a:r>
            <a:endParaRPr lang="en-US" altLang="zh-TW" b="1" dirty="0" smtClean="0">
              <a:solidFill>
                <a:srgbClr val="FF0000"/>
              </a:solidFill>
              <a:latin typeface="+mn-ea"/>
              <a:cs typeface="Arial Unicode MS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cs typeface="Arial Unicode MS"/>
              </a:rPr>
              <a:t>  ◈觀察與調整</a:t>
            </a:r>
            <a:r>
              <a:rPr lang="zh-TW" altLang="en-US" b="1" dirty="0" smtClean="0">
                <a:latin typeface="+mn-ea"/>
                <a:cs typeface="Arial Unicode MS"/>
              </a:rPr>
              <a:t>照顧自己</a:t>
            </a:r>
            <a:endParaRPr lang="en-US" altLang="zh-TW" b="1" dirty="0" smtClean="0">
              <a:latin typeface="+mn-ea"/>
              <a:cs typeface="Arial Unicode MS"/>
            </a:endParaRPr>
          </a:p>
          <a:p>
            <a:r>
              <a:rPr lang="zh-TW" altLang="en-US" b="1" dirty="0" smtClean="0">
                <a:latin typeface="+mn-ea"/>
                <a:cs typeface="Arial Unicode MS"/>
              </a:rPr>
              <a:t>  ◈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cs typeface="Arial Unicode MS"/>
              </a:rPr>
              <a:t>敏捷使用</a:t>
            </a:r>
            <a:r>
              <a:rPr lang="zh-TW" altLang="en-US" b="1" dirty="0" smtClean="0">
                <a:latin typeface="+mn-ea"/>
                <a:cs typeface="Arial Unicode MS"/>
              </a:rPr>
              <a:t>各種素材或器材。</a:t>
            </a:r>
            <a:endParaRPr lang="en-US" altLang="zh-TW" b="1" dirty="0" smtClean="0">
              <a:latin typeface="+mn-ea"/>
              <a:cs typeface="Arial Unicode MS"/>
            </a:endParaRPr>
          </a:p>
          <a:p>
            <a:r>
              <a:rPr lang="zh-TW" altLang="en-US" b="1" dirty="0" smtClean="0">
                <a:latin typeface="+mn-ea"/>
                <a:cs typeface="Arial Unicode MS"/>
              </a:rPr>
              <a:t>  ◈把玩操作各種素材或器材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cs typeface="Arial Unicode MS"/>
              </a:rPr>
              <a:t>，發展創新</a:t>
            </a:r>
            <a:r>
              <a:rPr lang="zh-TW" altLang="en-US" b="1" dirty="0" smtClean="0">
                <a:latin typeface="+mn-ea"/>
                <a:cs typeface="Arial Unicode MS"/>
              </a:rPr>
              <a:t>玩法。 </a:t>
            </a:r>
            <a:endParaRPr lang="en-US" altLang="zh-TW" b="1" dirty="0" smtClean="0">
              <a:latin typeface="+mn-ea"/>
              <a:cs typeface="Arial Unicode MS"/>
            </a:endParaRPr>
          </a:p>
          <a:p>
            <a:r>
              <a:rPr lang="zh-TW" altLang="en-US" b="1" dirty="0" smtClean="0">
                <a:latin typeface="+mn-ea"/>
                <a:cs typeface="Arial Unicode MS"/>
              </a:rPr>
              <a:t>  ◈在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cs typeface="Arial Unicode MS"/>
              </a:rPr>
              <a:t>團體</a:t>
            </a:r>
            <a:r>
              <a:rPr lang="zh-TW" altLang="en-US" b="1" dirty="0" smtClean="0">
                <a:latin typeface="+mn-ea"/>
                <a:cs typeface="Arial Unicode MS"/>
              </a:rPr>
              <a:t>活動中，應用身體基本動作，安全地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cs typeface="Arial Unicode MS"/>
              </a:rPr>
              <a:t>完成任務</a:t>
            </a:r>
            <a:r>
              <a:rPr lang="zh-TW" altLang="en-US" b="1" dirty="0" smtClean="0">
                <a:latin typeface="+mn-ea"/>
                <a:cs typeface="Arial Unicode MS"/>
              </a:rPr>
              <a:t>。  </a:t>
            </a:r>
            <a:endParaRPr lang="zh-TW" altLang="en-US" b="1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 身體動作與健康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41828" y="744728"/>
            <a:ext cx="2866571" cy="1252728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320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快樂晨光</a:t>
            </a:r>
            <a:br>
              <a:rPr lang="zh-TW" altLang="en-US" sz="320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</a:br>
            <a:r>
              <a:rPr lang="zh-TW" altLang="en-US" sz="320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體能活</a:t>
            </a:r>
            <a:r>
              <a:rPr lang="zh-TW" altLang="en-US" sz="3200" b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動</a:t>
            </a:r>
            <a:endParaRPr lang="zh-TW" altLang="en-US" sz="3200" b="0" dirty="0" smtClean="0">
              <a:solidFill>
                <a:schemeClr val="bg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pic>
        <p:nvPicPr>
          <p:cNvPr id="7170" name="Picture 2" descr="Z:\00_幼兒園\103學年度\103學年度班級資料\103企鵝班-中\103上\照片\20140923\DSCN1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14" y="1997456"/>
            <a:ext cx="2931885" cy="21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1" y="2479751"/>
            <a:ext cx="2399583" cy="1758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828005214"/>
              </p:ext>
            </p:extLst>
          </p:nvPr>
        </p:nvGraphicFramePr>
        <p:xfrm>
          <a:off x="2358385" y="1060306"/>
          <a:ext cx="4427231" cy="358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547215" y="3358792"/>
            <a:ext cx="2406814" cy="1578288"/>
          </a:xfrm>
          <a:prstGeom prst="upArrowCallout">
            <a:avLst>
              <a:gd name="adj1" fmla="val 10609"/>
              <a:gd name="adj2" fmla="val 17144"/>
              <a:gd name="adj3" fmla="val 13976"/>
              <a:gd name="adj4" fmla="val 83196"/>
            </a:avLst>
          </a:prstGeom>
          <a:solidFill>
            <a:srgbClr val="00A24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7815" tIns="45249" rIns="0" bIns="45249" rtlCol="0">
            <a:spAutoFit/>
          </a:bodyPr>
          <a:lstStyle/>
          <a:p>
            <a:pPr algn="just"/>
            <a:r>
              <a:rPr lang="zh-TW" altLang="zh-TW" sz="1600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黏土：揉</a:t>
            </a:r>
            <a:r>
              <a:rPr lang="zh-TW" altLang="en-US" sz="1600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捏</a:t>
            </a:r>
            <a:r>
              <a:rPr lang="zh-TW" altLang="zh-TW" sz="1600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不同硬度的黏土，增加手部感覺統合的能力（觸覺及本體覺發展），有助於日後寫字時，控制運筆力氣的能力。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340" y="4453747"/>
            <a:ext cx="2406814" cy="1419756"/>
          </a:xfrm>
          <a:prstGeom prst="upArrowCallout">
            <a:avLst>
              <a:gd name="adj1" fmla="val 16021"/>
              <a:gd name="adj2" fmla="val 17144"/>
              <a:gd name="adj3" fmla="val 19388"/>
              <a:gd name="adj4" fmla="val 75078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35629" tIns="45249" rIns="35629" bIns="45249" rtlCol="0">
            <a:spAutoFit/>
          </a:bodyPr>
          <a:lstStyle/>
          <a:p>
            <a:pPr algn="just"/>
            <a:r>
              <a:rPr lang="zh-TW" altLang="zh-TW" sz="1600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摺紙：把色紙對折，並讓不同的角對在一起，是很重要的掌指活動</a:t>
            </a:r>
            <a:r>
              <a:rPr lang="zh-TW" altLang="en-US" sz="1600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。</a:t>
            </a:r>
            <a:endParaRPr lang="en-US" altLang="zh-TW" sz="1600" dirty="0" smtClean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algn="just"/>
            <a:endParaRPr lang="zh-TW" altLang="zh-TW" sz="1600" dirty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589318" y="5160814"/>
            <a:ext cx="2524168" cy="1568709"/>
          </a:xfrm>
          <a:prstGeom prst="leftArrowCallout">
            <a:avLst>
              <a:gd name="adj1" fmla="val 12045"/>
              <a:gd name="adj2" fmla="val 21761"/>
              <a:gd name="adj3" fmla="val 19602"/>
              <a:gd name="adj4" fmla="val 82187"/>
            </a:avLst>
          </a:prstGeom>
          <a:solidFill>
            <a:srgbClr val="9966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7815" tIns="45249" rIns="0" bIns="45249" rtlCol="0">
            <a:spAutoFit/>
          </a:bodyPr>
          <a:lstStyle/>
          <a:p>
            <a:pPr algn="just"/>
            <a:r>
              <a:rPr lang="zh-TW" altLang="en-US" sz="1600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繪畫</a:t>
            </a:r>
            <a:r>
              <a:rPr lang="en-US" altLang="zh-TW" sz="1600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/</a:t>
            </a:r>
            <a:r>
              <a:rPr lang="zh-TW" altLang="zh-TW" sz="1600" dirty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著色：把圖畫塗滿而且不會塗出格子，是刺激精細動作協調，增加學習耐心</a:t>
            </a:r>
            <a:r>
              <a:rPr lang="zh-TW" altLang="en-US" sz="1600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。</a:t>
            </a:r>
            <a:endParaRPr lang="en-US" altLang="zh-TW" sz="1600" dirty="0" smtClean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algn="just"/>
            <a:endParaRPr lang="en-US" altLang="zh-TW" sz="1600" dirty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algn="just"/>
            <a:r>
              <a:rPr lang="zh-TW" altLang="zh-TW" sz="1600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。</a:t>
            </a:r>
            <a:r>
              <a:rPr lang="zh-TW" altLang="en-US" sz="1600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進階</a:t>
            </a:r>
            <a:r>
              <a:rPr lang="en-US" altLang="zh-TW" sz="1600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:</a:t>
            </a:r>
            <a:r>
              <a:rPr lang="zh-TW" altLang="en-US" sz="1600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 造型創意畫</a:t>
            </a:r>
            <a:endParaRPr lang="zh-TW" altLang="zh-TW" sz="1600" dirty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09A5-4A85-450E-B940-525B0969911B}" type="slidenum">
              <a:rPr lang="en-US" altLang="zh-TW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96254" y="615755"/>
            <a:ext cx="2879500" cy="1248735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45249" rIns="0" bIns="45249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3200" b="0" dirty="0" smtClean="0">
                <a:solidFill>
                  <a:srgbClr val="005A9E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角落活動</a:t>
            </a:r>
            <a:endParaRPr lang="en-US" altLang="zh-TW" sz="3200" b="0" dirty="0">
              <a:solidFill>
                <a:srgbClr val="005A9E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pic>
        <p:nvPicPr>
          <p:cNvPr id="4098" name="Picture 2" descr="Z:\00_幼兒園\103學年度\103學年度班級資料\103企鵝班-中\103下\照片\20150304\DSCN938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20" y="1584989"/>
            <a:ext cx="2531253" cy="189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00_幼兒園\103學年度\103學年度班級資料\103企鵝班-中\103下\照片\20150226\DSCN924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80" y="4966096"/>
            <a:ext cx="2522538" cy="1891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圓角矩形 17"/>
          <p:cNvSpPr/>
          <p:nvPr/>
        </p:nvSpPr>
        <p:spPr>
          <a:xfrm>
            <a:off x="5438435" y="419701"/>
            <a:ext cx="2068677" cy="50972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498" tIns="45249" rIns="90498" bIns="45249">
            <a:spAutoFit/>
          </a:bodyPr>
          <a:lstStyle/>
          <a:p>
            <a:r>
              <a:rPr lang="zh-TW" altLang="en-US" sz="2400" dirty="0" smtClean="0">
                <a:solidFill>
                  <a:srgbClr val="0000FF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個別興趣探索</a:t>
            </a:r>
            <a:endParaRPr lang="zh-TW" altLang="en-US" sz="2400" dirty="0">
              <a:solidFill>
                <a:srgbClr val="0000FF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3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6068" y="644103"/>
            <a:ext cx="43533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 defTabSz="457200">
              <a:defRPr/>
            </a:pPr>
            <a:r>
              <a:rPr lang="zh-TW" altLang="en-US" sz="2400" b="1" dirty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◎學習指標</a:t>
            </a:r>
            <a:r>
              <a:rPr lang="zh-TW" altLang="en-US" sz="2400" b="1" dirty="0" smtClean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b="1" dirty="0" smtClean="0">
              <a:solidFill>
                <a:srgbClr val="424242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algn="just" defTabSz="457200">
              <a:defRPr/>
            </a:pPr>
            <a:r>
              <a:rPr lang="en-US" altLang="zh-TW" sz="2400" b="1" dirty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熟練</a:t>
            </a:r>
            <a:r>
              <a:rPr lang="zh-TW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手眼協調的精細</a:t>
            </a:r>
            <a:r>
              <a:rPr lang="zh-TW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動作</a:t>
            </a:r>
            <a:endParaRPr lang="en-US" altLang="zh-TW" sz="2400" b="1" dirty="0" smtClean="0">
              <a:solidFill>
                <a:srgbClr val="424242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algn="just" defTabSz="457200">
              <a:defRPr/>
            </a:pPr>
            <a:r>
              <a:rPr lang="zh-TW" altLang="en-US" sz="2400" b="1" dirty="0" smtClean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    以</a:t>
            </a:r>
            <a:r>
              <a:rPr lang="en-US" altLang="zh-TW" sz="2400" b="1" dirty="0" smtClean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4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美勞角</a:t>
            </a:r>
            <a:r>
              <a:rPr lang="en-US" altLang="zh-TW" sz="2400" b="1" dirty="0" smtClean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2400" b="1" dirty="0" smtClean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摺紙工為</a:t>
            </a:r>
            <a:r>
              <a:rPr lang="zh-TW" altLang="en-US" sz="2400" b="1" dirty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sz="2400" b="1" dirty="0" smtClean="0">
                <a:solidFill>
                  <a:srgbClr val="424242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z="2400" b="1" dirty="0">
              <a:solidFill>
                <a:srgbClr val="424242">
                  <a:lumMod val="75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179287" y="2385421"/>
            <a:ext cx="467322" cy="4946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6558" y="4660393"/>
            <a:ext cx="2169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dirty="0" smtClean="0">
                <a:solidFill>
                  <a:prstClr val="black"/>
                </a:solidFill>
              </a:rPr>
              <a:t>成</a:t>
            </a:r>
            <a:r>
              <a:rPr lang="zh-TW" altLang="en-US" dirty="0">
                <a:solidFill>
                  <a:prstClr val="black"/>
                </a:solidFill>
              </a:rPr>
              <a:t>人</a:t>
            </a:r>
            <a:r>
              <a:rPr lang="zh-TW" altLang="en-US" dirty="0" smtClean="0">
                <a:solidFill>
                  <a:prstClr val="black"/>
                </a:solidFill>
              </a:rPr>
              <a:t>陪伴與指導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defTabSz="457200"/>
            <a:r>
              <a:rPr lang="zh-TW" altLang="en-US" dirty="0" smtClean="0">
                <a:solidFill>
                  <a:prstClr val="black"/>
                </a:solidFill>
              </a:rPr>
              <a:t>  </a:t>
            </a:r>
            <a:r>
              <a:rPr lang="en-US" altLang="zh-TW" dirty="0" smtClean="0">
                <a:solidFill>
                  <a:prstClr val="black"/>
                </a:solidFill>
              </a:rPr>
              <a:t>-</a:t>
            </a:r>
            <a:r>
              <a:rPr lang="zh-TW" altLang="en-US" dirty="0" smtClean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</a:rPr>
              <a:t>-</a:t>
            </a:r>
            <a:r>
              <a:rPr lang="zh-TW" altLang="en-US" dirty="0" smtClean="0">
                <a:solidFill>
                  <a:prstClr val="black"/>
                </a:solidFill>
              </a:rPr>
              <a:t> 小肌力與專注力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661045" y="4756401"/>
            <a:ext cx="249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dirty="0" smtClean="0">
                <a:solidFill>
                  <a:prstClr val="black"/>
                </a:solidFill>
              </a:rPr>
              <a:t> 經驗</a:t>
            </a:r>
            <a:r>
              <a:rPr lang="zh-TW" altLang="en-US" dirty="0">
                <a:solidFill>
                  <a:prstClr val="black"/>
                </a:solidFill>
              </a:rPr>
              <a:t>的重</a:t>
            </a:r>
            <a:r>
              <a:rPr lang="zh-TW" altLang="en-US" dirty="0" smtClean="0">
                <a:solidFill>
                  <a:prstClr val="black"/>
                </a:solidFill>
              </a:rPr>
              <a:t>塑</a:t>
            </a:r>
            <a:r>
              <a:rPr lang="en-US" altLang="zh-TW" dirty="0">
                <a:solidFill>
                  <a:prstClr val="black"/>
                </a:solidFill>
              </a:rPr>
              <a:t>-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-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-</a:t>
            </a:r>
            <a:r>
              <a:rPr lang="zh-TW" altLang="en-US" dirty="0">
                <a:solidFill>
                  <a:prstClr val="black"/>
                </a:solidFill>
              </a:rPr>
              <a:t>理解力</a:t>
            </a:r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85221" y="2594197"/>
            <a:ext cx="27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dirty="0" smtClean="0">
                <a:solidFill>
                  <a:prstClr val="black"/>
                </a:solidFill>
              </a:rPr>
              <a:t>獨立摺紙 </a:t>
            </a:r>
            <a:r>
              <a:rPr lang="en-US" altLang="zh-TW" dirty="0" smtClean="0">
                <a:solidFill>
                  <a:prstClr val="black"/>
                </a:solidFill>
              </a:rPr>
              <a:t>-</a:t>
            </a:r>
            <a:r>
              <a:rPr lang="zh-TW" altLang="en-US" dirty="0" smtClean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</a:rPr>
              <a:t>-</a:t>
            </a:r>
            <a:r>
              <a:rPr lang="zh-TW" altLang="en-US" dirty="0" smtClean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</a:rPr>
              <a:t>-</a:t>
            </a:r>
            <a:r>
              <a:rPr lang="zh-TW" altLang="en-US" dirty="0" smtClean="0">
                <a:solidFill>
                  <a:prstClr val="black"/>
                </a:solidFill>
              </a:rPr>
              <a:t>獨立思考力 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59647" y="2963529"/>
            <a:ext cx="4766951" cy="3393728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070424" y="297535"/>
            <a:ext cx="3596060" cy="5266141"/>
          </a:xfrm>
          <a:prstGeom prst="roundRect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005836" y="5053806"/>
            <a:ext cx="27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dirty="0" smtClean="0">
                <a:solidFill>
                  <a:prstClr val="black"/>
                </a:solidFill>
              </a:rPr>
              <a:t>摺紙小老師</a:t>
            </a:r>
            <a:r>
              <a:rPr lang="en-US" altLang="zh-TW" dirty="0" smtClean="0">
                <a:solidFill>
                  <a:prstClr val="black"/>
                </a:solidFill>
              </a:rPr>
              <a:t>/</a:t>
            </a:r>
            <a:r>
              <a:rPr lang="zh-TW" altLang="en-US" dirty="0" smtClean="0">
                <a:solidFill>
                  <a:prstClr val="black"/>
                </a:solidFill>
              </a:rPr>
              <a:t>創意組合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defTabSz="457200"/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</a:rPr>
              <a:t>                      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8127" y="5438527"/>
            <a:ext cx="4336961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800" dirty="0" smtClean="0">
                <a:solidFill>
                  <a:prstClr val="black"/>
                </a:solidFill>
              </a:rPr>
              <a:t>學習的廣度</a:t>
            </a:r>
            <a:r>
              <a:rPr lang="en-US" altLang="zh-TW" sz="2800" dirty="0" smtClean="0">
                <a:solidFill>
                  <a:prstClr val="black"/>
                </a:solidFill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</a:rPr>
              <a:t>深度</a:t>
            </a:r>
            <a:r>
              <a:rPr lang="en-US" altLang="zh-TW" sz="2800" dirty="0" smtClean="0">
                <a:solidFill>
                  <a:prstClr val="black"/>
                </a:solidFill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</a:rPr>
              <a:t>個別化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47896" y="1972929"/>
            <a:ext cx="199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中班幼兒能力</a:t>
            </a:r>
            <a:r>
              <a:rPr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點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245805" y="447433"/>
            <a:ext cx="238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幼兒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進階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zh-TW" alt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 力 點</a:t>
            </a:r>
            <a:endParaRPr lang="zh-TW" alt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699418" y="2455160"/>
            <a:ext cx="584617" cy="4946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 rot="5400000">
            <a:off x="6607493" y="3013230"/>
            <a:ext cx="532681" cy="3710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 rot="21365175">
            <a:off x="5839742" y="5620289"/>
            <a:ext cx="1697174" cy="1121194"/>
            <a:chOff x="8544412" y="70240"/>
            <a:chExt cx="2262899" cy="112119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2" b="96191" l="4666" r="96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8544412" y="70240"/>
              <a:ext cx="1032506" cy="1121194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" b="93555" l="4402" r="983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9837215" y="70240"/>
              <a:ext cx="970096" cy="1121194"/>
            </a:xfrm>
            <a:prstGeom prst="rect">
              <a:avLst/>
            </a:prstGeom>
          </p:spPr>
        </p:pic>
      </p:grpSp>
      <p:pic>
        <p:nvPicPr>
          <p:cNvPr id="22" name="圖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57" y="3198733"/>
            <a:ext cx="1566230" cy="1392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157" y="3477686"/>
            <a:ext cx="1567350" cy="139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5" t="1258" r="2168" b="40386"/>
          <a:stretch/>
        </p:blipFill>
        <p:spPr>
          <a:xfrm>
            <a:off x="5342308" y="816764"/>
            <a:ext cx="1807631" cy="1843572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" t="61221" r="2625" b="2910"/>
          <a:stretch/>
        </p:blipFill>
        <p:spPr>
          <a:xfrm>
            <a:off x="7129776" y="1202479"/>
            <a:ext cx="1496431" cy="955116"/>
          </a:xfrm>
          <a:prstGeom prst="rect">
            <a:avLst/>
          </a:prstGeom>
        </p:spPr>
      </p:pic>
      <p:pic>
        <p:nvPicPr>
          <p:cNvPr id="6146" name="Picture 2" descr="Z:\00_幼兒園\103學年度\103學年度班級資料\103企鵝班-中\103上\照片\20140923\DSCN151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331" y="3198733"/>
            <a:ext cx="1687979" cy="12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六邊形 9"/>
          <p:cNvSpPr/>
          <p:nvPr/>
        </p:nvSpPr>
        <p:spPr>
          <a:xfrm>
            <a:off x="3086595" y="1756530"/>
            <a:ext cx="967719" cy="814541"/>
          </a:xfrm>
          <a:prstGeom prst="hexagon">
            <a:avLst>
              <a:gd name="adj" fmla="val 28900"/>
              <a:gd name="vf" fmla="val 115470"/>
            </a:avLst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9E120-CFCF-49DE-A8F8-975D546C2D08}" type="slidenum">
              <a:rPr lang="en-US" altLang="zh-TW" smtClean="0"/>
              <a:pPr>
                <a:defRPr/>
              </a:pPr>
              <a:t>13</a:t>
            </a:fld>
            <a:endParaRPr lang="zh-TW" altLang="en-US"/>
          </a:p>
        </p:txBody>
      </p:sp>
      <p:graphicFrame>
        <p:nvGraphicFramePr>
          <p:cNvPr id="26" name="資料庫圖表 25"/>
          <p:cNvGraphicFramePr/>
          <p:nvPr>
            <p:extLst>
              <p:ext uri="{D42A27DB-BD31-4B8C-83A1-F6EECF244321}">
                <p14:modId xmlns:p14="http://schemas.microsoft.com/office/powerpoint/2010/main" val="2103580184"/>
              </p:ext>
            </p:extLst>
          </p:nvPr>
        </p:nvGraphicFramePr>
        <p:xfrm>
          <a:off x="194516" y="616320"/>
          <a:ext cx="8891730" cy="611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91148" y="6495491"/>
            <a:ext cx="3109847" cy="368381"/>
          </a:xfrm>
          <a:prstGeom prst="rect">
            <a:avLst/>
          </a:prstGeom>
          <a:noFill/>
        </p:spPr>
        <p:txBody>
          <a:bodyPr wrap="none" lIns="90498" tIns="45249" rIns="90498" bIns="45249" rtlCol="0">
            <a:spAutoFit/>
          </a:bodyPr>
          <a:lstStyle/>
          <a:p>
            <a:r>
              <a:rPr lang="zh-TW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隨著主題活動調整角落活動</a:t>
            </a:r>
            <a:r>
              <a:rPr lang="en-US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143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09A5-4A85-450E-B940-525B0969911B}" type="slidenum">
              <a:rPr lang="en-US" altLang="zh-TW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35429" y="615755"/>
            <a:ext cx="2595182" cy="1248735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45249" rIns="0" bIns="45249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3200" b="0" dirty="0" smtClean="0">
                <a:solidFill>
                  <a:srgbClr val="005A9E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角落闖關</a:t>
            </a:r>
            <a:endParaRPr lang="en-US" altLang="zh-TW" sz="3200" b="0" dirty="0">
              <a:solidFill>
                <a:srgbClr val="005A9E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8670" y="705211"/>
            <a:ext cx="5746787" cy="799268"/>
          </a:xfrm>
          <a:prstGeom prst="rect">
            <a:avLst/>
          </a:prstGeom>
        </p:spPr>
        <p:txBody>
          <a:bodyPr wrap="none" lIns="90498" tIns="45249" rIns="90498" bIns="45249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(1)</a:t>
            </a:r>
            <a:r>
              <a:rPr lang="zh-TW" altLang="en-US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親師協同教學、從旁觀察，給予孩子適性個別協助。</a:t>
            </a:r>
            <a:endPara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(2)</a:t>
            </a:r>
            <a:r>
              <a:rPr lang="zh-TW" altLang="en-US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愛爸愛媽的參與引發孩子不同學習動機。</a:t>
            </a:r>
            <a:endParaRPr lang="zh-TW" altLang="en-US" dirty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9600"/>
              </p:ext>
            </p:extLst>
          </p:nvPr>
        </p:nvGraphicFramePr>
        <p:xfrm>
          <a:off x="557363" y="2365829"/>
          <a:ext cx="8305727" cy="371554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14980"/>
                <a:gridCol w="1041769"/>
                <a:gridCol w="2340059"/>
                <a:gridCol w="783772"/>
                <a:gridCol w="2825147"/>
              </a:tblGrid>
              <a:tr h="497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晨光活動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成人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角色任務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幼兒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活動內容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704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小組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活動</a:t>
                      </a:r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endParaRPr lang="zh-TW" altLang="en-US" sz="2000" dirty="0">
                        <a:solidFill>
                          <a:schemeClr val="tx1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家長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老師</a:t>
                      </a:r>
                      <a:endParaRPr lang="en-US" altLang="zh-TW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帶著</a:t>
                      </a:r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孩子學習</a:t>
                      </a:r>
                      <a:endParaRPr lang="en-US" altLang="zh-TW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完成闖關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pPr marL="179388" marR="0" lvl="2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1.</a:t>
                      </a:r>
                      <a:r>
                        <a:rPr lang="zh-TW" altLang="en-US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觀察幼兒與其學習問題解決的方法。</a:t>
                      </a:r>
                      <a:endParaRPr lang="en-US" altLang="zh-TW" sz="16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適性個別協助。</a:t>
                      </a:r>
                      <a:endParaRPr lang="zh-TW" altLang="en-US" sz="16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3..</a:t>
                      </a:r>
                      <a:r>
                        <a:rPr lang="zh-TW" altLang="en-US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帶著孩子動</a:t>
                      </a:r>
                      <a:endParaRPr lang="en-US" altLang="zh-TW" sz="16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4..</a:t>
                      </a: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培養</a:t>
                      </a:r>
                      <a:r>
                        <a:rPr lang="zh-TW" altLang="zh-TW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群性的發展</a:t>
                      </a: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，</a:t>
                      </a:r>
                      <a:r>
                        <a:rPr lang="zh-TW" altLang="zh-TW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建立社交能力與技巧（例如︰</a:t>
                      </a: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合作、</a:t>
                      </a:r>
                      <a:r>
                        <a:rPr lang="zh-TW" altLang="zh-TW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參與、輪流）</a:t>
                      </a: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。</a:t>
                      </a:r>
                      <a:endParaRPr lang="zh-TW" altLang="en-US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每組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aseline="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      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老師安排課程學習內容。前一週發出調查，參與的家長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 老師會提供資源即告知協助指導內容。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。</a:t>
                      </a:r>
                      <a:endParaRPr lang="en-US" altLang="zh-TW" sz="14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122" name="Picture 2" descr="Z:\00_幼兒園\103學年度\103學年度班級資料\103企鵝班-中\103上\照片\20140930\DSCN21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3970612"/>
            <a:ext cx="2780574" cy="24819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09A5-4A85-450E-B940-525B0969911B}" type="slidenum">
              <a:rPr lang="en-US" altLang="zh-TW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35429" y="615755"/>
            <a:ext cx="2595182" cy="1248735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45249" rIns="0" bIns="45249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3200" b="0" dirty="0" smtClean="0">
                <a:solidFill>
                  <a:srgbClr val="005A9E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角落闖關</a:t>
            </a:r>
            <a:endParaRPr lang="en-US" altLang="zh-TW" sz="3200" b="0" dirty="0">
              <a:solidFill>
                <a:srgbClr val="005A9E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68670" y="705211"/>
            <a:ext cx="5746787" cy="799268"/>
          </a:xfrm>
          <a:prstGeom prst="rect">
            <a:avLst/>
          </a:prstGeom>
        </p:spPr>
        <p:txBody>
          <a:bodyPr wrap="none" lIns="90498" tIns="45249" rIns="90498" bIns="45249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(1)</a:t>
            </a:r>
            <a:r>
              <a:rPr lang="zh-TW" altLang="en-US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親師協同教學、從旁觀察，給予孩子適性個別協助。</a:t>
            </a:r>
            <a:endPara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>
              <a:spcBef>
                <a:spcPts val="1200"/>
              </a:spcBef>
            </a:pPr>
            <a:r>
              <a:rPr lang="en-US" altLang="zh-TW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(2)</a:t>
            </a:r>
            <a:r>
              <a:rPr lang="zh-TW" altLang="en-US" dirty="0" smtClean="0">
                <a:latin typeface="華康兒風體W3" panose="020F0400000000000000" pitchFamily="34" charset="-120"/>
                <a:ea typeface="華康兒風體W3" panose="020F0400000000000000" pitchFamily="34" charset="-120"/>
              </a:rPr>
              <a:t>愛爸愛媽的參與引發孩子不同學習動機。</a:t>
            </a:r>
            <a:endParaRPr lang="zh-TW" altLang="en-US" dirty="0"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98708"/>
              </p:ext>
            </p:extLst>
          </p:nvPr>
        </p:nvGraphicFramePr>
        <p:xfrm>
          <a:off x="449943" y="1864490"/>
          <a:ext cx="8413147" cy="469161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464169"/>
                <a:gridCol w="1904631"/>
                <a:gridCol w="696686"/>
                <a:gridCol w="3347661"/>
              </a:tblGrid>
              <a:tr h="515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曾經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角色任務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幼兒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活動內容</a:t>
                      </a:r>
                      <a:endParaRPr lang="zh-TW" altLang="en-US" sz="20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704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自然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)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自然物拼貼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美勞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)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摺紙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—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企鵝</a:t>
                      </a:r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語文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)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部首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翻翻書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 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聽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故事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-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畫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內容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)</a:t>
                      </a:r>
                    </a:p>
                    <a:p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黏土捏塑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-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杯子蛋糕</a:t>
                      </a:r>
                      <a:endParaRPr lang="en-US" altLang="zh-TW" sz="2000" dirty="0" smtClean="0">
                        <a:solidFill>
                          <a:srgbClr val="005A9E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益智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)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--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○☓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棋</a:t>
                      </a:r>
                      <a:endParaRPr lang="en-US" altLang="zh-TW" sz="2000" dirty="0" smtClean="0">
                        <a:solidFill>
                          <a:srgbClr val="005A9E"/>
                        </a:solidFill>
                        <a:latin typeface="Arial Unicode MS"/>
                        <a:ea typeface="Arial Unicode MS"/>
                        <a:cs typeface="Arial Unicode MS"/>
                        <a:sym typeface="Wingdings"/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             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雙人互動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)</a:t>
                      </a:r>
                    </a:p>
                    <a:p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           </a:t>
                      </a:r>
                      <a:r>
                        <a:rPr lang="en-US" altLang="zh-TW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--</a:t>
                      </a:r>
                      <a:r>
                        <a:rPr lang="zh-TW" altLang="en-US" sz="2000" dirty="0" smtClean="0">
                          <a:solidFill>
                            <a:srgbClr val="005A9E"/>
                          </a:solidFill>
                          <a:latin typeface="Arial Unicode MS"/>
                          <a:ea typeface="Arial Unicode MS"/>
                          <a:cs typeface="Arial Unicode MS"/>
                          <a:sym typeface="Wingdings"/>
                        </a:rPr>
                        <a:t>立體穿線棒</a:t>
                      </a:r>
                      <a:endParaRPr lang="zh-TW" altLang="en-US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marL="36000" marR="36000"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9388" marR="0" lvl="2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1</a:t>
                      </a:r>
                      <a:r>
                        <a:rPr lang="en-US" altLang="zh-TW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.</a:t>
                      </a:r>
                      <a:r>
                        <a:rPr lang="zh-TW" altLang="en-US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觀察幼兒與其學習問題解決的方法。</a:t>
                      </a:r>
                      <a:endParaRPr lang="en-US" altLang="zh-TW" sz="16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TW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適性個別協助。</a:t>
                      </a:r>
                      <a:endParaRPr lang="zh-TW" altLang="en-US" sz="1600" dirty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3..</a:t>
                      </a:r>
                      <a:r>
                        <a:rPr lang="zh-TW" altLang="en-US" sz="16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  <a:sym typeface="Wingdings"/>
                        </a:rPr>
                        <a:t>帶著孩子動</a:t>
                      </a:r>
                      <a:endParaRPr lang="en-US" altLang="zh-TW" sz="16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  <a:sym typeface="Wingdings"/>
                      </a:endParaRP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4..</a:t>
                      </a: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培養</a:t>
                      </a:r>
                      <a:r>
                        <a:rPr lang="zh-TW" altLang="zh-TW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群性的發展</a:t>
                      </a: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，</a:t>
                      </a:r>
                      <a:r>
                        <a:rPr lang="zh-TW" altLang="zh-TW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建立社交能力與技巧（例如︰</a:t>
                      </a: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合作、</a:t>
                      </a:r>
                      <a:r>
                        <a:rPr lang="zh-TW" altLang="zh-TW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參與、輪流）</a:t>
                      </a: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。</a:t>
                      </a:r>
                      <a:endParaRPr lang="zh-TW" altLang="en-US" sz="2000" dirty="0" smtClean="0"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小組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1..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日後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~</a:t>
                      </a: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       期待角落闖關活動內容更多元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皆能安排，有家長支援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.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，進行更順暢。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 ”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◈美勞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基本功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運剪工 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)</a:t>
                      </a: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              版畫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水彩畫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/</a:t>
                      </a: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◈語文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生活圖卡邏輯排序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              看圖說故事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◈益智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跳棋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Arial Unicode MS"/>
                        <a:ea typeface="Arial Unicode MS"/>
                        <a:cs typeface="Arial Unicode MS"/>
                      </a:endParaRP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◈自然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  增加科學遊戲帶領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  <a:p>
                      <a:pPr marL="269875" marR="0" lvl="2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2.</a:t>
                      </a:r>
                      <a:r>
                        <a:rPr lang="zh-TW" altLang="en-US" sz="20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家長專長或興趣：</a:t>
                      </a:r>
                      <a:r>
                        <a:rPr lang="zh-TW" altLang="en-US" sz="14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益智</a:t>
                      </a:r>
                      <a:r>
                        <a:rPr lang="en-US" altLang="zh-TW" sz="14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棋類遊戲</a:t>
                      </a:r>
                      <a:r>
                        <a:rPr lang="en-US" altLang="zh-TW" sz="14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、美勞、積木、語文、自然科學</a:t>
                      </a:r>
                      <a:r>
                        <a:rPr lang="en-US" altLang="zh-TW" sz="14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…</a:t>
                      </a:r>
                      <a:r>
                        <a:rPr lang="zh-TW" altLang="en-US" sz="1400" dirty="0" smtClean="0">
                          <a:latin typeface="華康秀風體W3" panose="03000309000000000000" pitchFamily="65" charset="-120"/>
                          <a:ea typeface="華康秀風體W3" panose="03000309000000000000" pitchFamily="65" charset="-120"/>
                        </a:rPr>
                        <a:t>。</a:t>
                      </a:r>
                      <a:endParaRPr lang="en-US" altLang="zh-TW" sz="1400" dirty="0" smtClean="0">
                        <a:solidFill>
                          <a:srgbClr val="FF0000"/>
                        </a:solidFill>
                        <a:latin typeface="華康秀風體W3" panose="03000309000000000000" pitchFamily="65" charset="-120"/>
                        <a:ea typeface="華康秀風體W3" panose="030003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8310" y="2108834"/>
            <a:ext cx="1521461" cy="3497942"/>
            <a:chOff x="1198826" y="3153602"/>
            <a:chExt cx="1336478" cy="13364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橢圓 4"/>
            <p:cNvSpPr/>
            <p:nvPr/>
          </p:nvSpPr>
          <p:spPr>
            <a:xfrm>
              <a:off x="1198826" y="3153602"/>
              <a:ext cx="1336478" cy="1336478"/>
            </a:xfrm>
            <a:prstGeom prst="ellipse">
              <a:avLst/>
            </a:prstGeom>
            <a:gradFill rotWithShape="0">
              <a:gsLst>
                <a:gs pos="85000">
                  <a:srgbClr val="467DC4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89000"/>
                    <a:lumMod val="90000"/>
                  </a:schemeClr>
                </a:gs>
              </a:gsLst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橢圓 4"/>
            <p:cNvSpPr/>
            <p:nvPr/>
          </p:nvSpPr>
          <p:spPr>
            <a:xfrm>
              <a:off x="1394549" y="3349325"/>
              <a:ext cx="945032" cy="945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dirty="0" smtClean="0">
                  <a:solidFill>
                    <a:prstClr val="black"/>
                  </a:solidFill>
                </a:rPr>
                <a:t>教</a:t>
              </a:r>
              <a:endParaRPr lang="en-US" altLang="zh-TW" sz="2800" dirty="0" smtClean="0">
                <a:solidFill>
                  <a:prstClr val="black"/>
                </a:solidFill>
              </a:endParaRP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dirty="0" smtClean="0">
                  <a:solidFill>
                    <a:prstClr val="black"/>
                  </a:solidFill>
                </a:rPr>
                <a:t>學</a:t>
              </a:r>
              <a:endParaRPr lang="en-US" altLang="zh-TW" sz="2800" dirty="0" smtClean="0">
                <a:solidFill>
                  <a:prstClr val="black"/>
                </a:solidFill>
              </a:endParaRP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dirty="0" smtClean="0">
                  <a:solidFill>
                    <a:prstClr val="black"/>
                  </a:solidFill>
                </a:rPr>
                <a:t>計</a:t>
              </a:r>
              <a:endParaRPr lang="en-US" altLang="zh-TW" sz="2800" dirty="0" smtClean="0">
                <a:solidFill>
                  <a:prstClr val="black"/>
                </a:solidFill>
              </a:endParaRP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dirty="0" smtClean="0">
                  <a:solidFill>
                    <a:prstClr val="black"/>
                  </a:solidFill>
                </a:rPr>
                <a:t>畫</a:t>
              </a:r>
              <a:endParaRPr lang="zh-TW" altLang="en-US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2539" y="374513"/>
            <a:ext cx="6952343" cy="612475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</a:t>
            </a:r>
            <a:r>
              <a:rPr kumimoji="1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教學活動過程模式：</a:t>
            </a:r>
            <a:endParaRPr kumimoji="1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老師依據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幼兒的興趣及能力選定主題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↓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親師生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共同蒐集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主題相關資料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zh-TW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↓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教師預設主題概念網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kumimoji="1" lang="zh-TW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↓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教學活動設計：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教師設計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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幼兒自發性活動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      ↓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/>
            </a:r>
            <a:b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 pitchFamily="18" charset="2"/>
              </a:rPr>
            </a:b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      ↓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教師隨時修正主題概念網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          ↓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sym typeface="Wingdings 2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  <a:sym typeface="Wingdings 2" pitchFamily="18" charset="2"/>
              </a:rPr>
              <a:t>      紀錄教師教學及幼兒學習檔案</a:t>
            </a: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207938"/>
              </p:ext>
            </p:extLst>
          </p:nvPr>
        </p:nvGraphicFramePr>
        <p:xfrm>
          <a:off x="2467429" y="4224238"/>
          <a:ext cx="5965370" cy="9458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5370"/>
              </a:tblGrid>
              <a:tr h="945842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進行教學活動</a:t>
                      </a:r>
                      <a:r>
                        <a:rPr lang="en-US" sz="2400" kern="100" dirty="0" smtClean="0">
                          <a:effectLst/>
                        </a:rPr>
                        <a:t>,</a:t>
                      </a:r>
                      <a:r>
                        <a:rPr lang="zh-TW" sz="2400" kern="100" dirty="0" smtClean="0">
                          <a:effectLst/>
                        </a:rPr>
                        <a:t>採用</a:t>
                      </a:r>
                      <a:r>
                        <a:rPr lang="zh-TW" sz="2400" kern="100" dirty="0">
                          <a:effectLst/>
                        </a:rPr>
                        <a:t>各類型活動方式</a:t>
                      </a:r>
                    </a:p>
                    <a:p>
                      <a:pPr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如</a:t>
                      </a:r>
                      <a:r>
                        <a:rPr lang="en-US" sz="2400" kern="100" dirty="0">
                          <a:effectLst/>
                        </a:rPr>
                        <a:t>:</a:t>
                      </a:r>
                      <a:r>
                        <a:rPr lang="zh-TW" sz="2400" kern="100" dirty="0">
                          <a:effectLst/>
                        </a:rPr>
                        <a:t>參觀、欣賞、建構、故事、美勞、戲劇</a:t>
                      </a:r>
                      <a:r>
                        <a:rPr lang="zh-TW" sz="2400" kern="100" dirty="0" smtClean="0">
                          <a:effectLst/>
                        </a:rPr>
                        <a:t>、</a:t>
                      </a:r>
                      <a:r>
                        <a:rPr lang="en-US" altLang="zh-TW" sz="2400" kern="100" dirty="0" smtClean="0">
                          <a:effectLst/>
                        </a:rPr>
                        <a:t> </a:t>
                      </a:r>
                      <a:r>
                        <a:rPr lang="zh-TW" sz="2400" kern="100" dirty="0" smtClean="0">
                          <a:effectLst/>
                        </a:rPr>
                        <a:t>音樂</a:t>
                      </a:r>
                      <a:r>
                        <a:rPr lang="en-US" sz="2400" kern="100" dirty="0">
                          <a:effectLst/>
                        </a:rPr>
                        <a:t>..</a:t>
                      </a:r>
                      <a:r>
                        <a:rPr lang="zh-TW" sz="2400" kern="100" dirty="0">
                          <a:effectLst/>
                        </a:rPr>
                        <a:t>等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0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9E120-CFCF-49DE-A8F8-975D546C2D08}" type="slidenum">
              <a:rPr lang="en-US" altLang="zh-TW" smtClean="0"/>
              <a:pPr>
                <a:defRPr/>
              </a:pPr>
              <a:t>17</a:t>
            </a:fld>
            <a:endParaRPr lang="zh-TW" altLang="en-US"/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3764813484"/>
              </p:ext>
            </p:extLst>
          </p:nvPr>
        </p:nvGraphicFramePr>
        <p:xfrm>
          <a:off x="1271835" y="1059543"/>
          <a:ext cx="6791767" cy="4708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群組 22"/>
          <p:cNvGrpSpPr/>
          <p:nvPr/>
        </p:nvGrpSpPr>
        <p:grpSpPr>
          <a:xfrm>
            <a:off x="3247620" y="1361045"/>
            <a:ext cx="2865982" cy="4358806"/>
            <a:chOff x="3492674" y="1537512"/>
            <a:chExt cx="2866480" cy="4462731"/>
          </a:xfrm>
        </p:grpSpPr>
        <p:sp>
          <p:nvSpPr>
            <p:cNvPr id="13" name="矩形 12"/>
            <p:cNvSpPr/>
            <p:nvPr/>
          </p:nvSpPr>
          <p:spPr>
            <a:xfrm>
              <a:off x="5712711" y="1537512"/>
              <a:ext cx="646443" cy="378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dirty="0"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思考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694900" y="5616874"/>
              <a:ext cx="646443" cy="378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dirty="0" smtClean="0"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活動</a:t>
              </a:r>
              <a:endParaRPr lang="zh-TW" altLang="en-US" dirty="0">
                <a:latin typeface="華康秀風體W3" panose="03000309000000000000" pitchFamily="65" charset="-120"/>
                <a:ea typeface="華康秀風體W3" panose="03000309000000000000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510485" y="1557257"/>
              <a:ext cx="646443" cy="378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dirty="0" smtClean="0"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問題</a:t>
              </a:r>
              <a:endParaRPr lang="zh-TW" altLang="en-US" dirty="0">
                <a:latin typeface="華康秀風體W3" panose="03000309000000000000" pitchFamily="65" charset="-120"/>
                <a:ea typeface="華康秀風體W3" panose="03000309000000000000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492674" y="5622105"/>
              <a:ext cx="646443" cy="3781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en-US" dirty="0" smtClean="0"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評</a:t>
              </a:r>
              <a:r>
                <a:rPr lang="zh-TW" altLang="en-US" dirty="0"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量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35712" y="6405353"/>
            <a:ext cx="9144000" cy="522269"/>
          </a:xfrm>
          <a:prstGeom prst="rect">
            <a:avLst/>
          </a:prstGeom>
        </p:spPr>
        <p:txBody>
          <a:bodyPr wrap="square" lIns="90498" tIns="45249" rIns="90498" bIns="45249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陳龍安（民</a:t>
            </a:r>
            <a:r>
              <a:rPr lang="en-US" altLang="zh-TW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83</a:t>
            </a:r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）。創造思考教學。</a:t>
            </a:r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問</a:t>
            </a:r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想做評（</a:t>
            </a:r>
            <a:r>
              <a:rPr lang="en-US" altLang="zh-TW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ATDE</a:t>
            </a:r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）創造思考教學模式，主要由問（</a:t>
            </a:r>
            <a:r>
              <a:rPr lang="en-US" altLang="zh-TW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Asking</a:t>
            </a:r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）、想（</a:t>
            </a:r>
            <a:r>
              <a:rPr lang="en-US" altLang="zh-TW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Thinking</a:t>
            </a:r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）、做（</a:t>
            </a:r>
            <a:r>
              <a:rPr lang="en-US" altLang="zh-TW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Doing</a:t>
            </a:r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）、評（</a:t>
            </a:r>
            <a:r>
              <a:rPr lang="en-US" altLang="zh-TW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Evaluating</a:t>
            </a:r>
            <a:r>
              <a:rPr lang="zh-TW" altLang="en-US" sz="1400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）等四種要素所構成。</a:t>
            </a:r>
            <a:endParaRPr lang="en-US" altLang="zh-TW" sz="1400" dirty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80275" y="2268798"/>
            <a:ext cx="935941" cy="2355831"/>
            <a:chOff x="468338" y="1062484"/>
            <a:chExt cx="936104" cy="3600400"/>
          </a:xfrm>
          <a:solidFill>
            <a:schemeClr val="accent4"/>
          </a:solidFill>
        </p:grpSpPr>
        <p:sp>
          <p:nvSpPr>
            <p:cNvPr id="19" name="剪去對角線角落矩形 18"/>
            <p:cNvSpPr/>
            <p:nvPr/>
          </p:nvSpPr>
          <p:spPr>
            <a:xfrm>
              <a:off x="468338" y="1062484"/>
              <a:ext cx="936104" cy="3600400"/>
            </a:xfrm>
            <a:prstGeom prst="snip2DiagRect">
              <a:avLst/>
            </a:prstGeom>
            <a:grpFill/>
            <a:ln>
              <a:solidFill>
                <a:schemeClr val="accent1">
                  <a:shade val="75000"/>
                  <a:lumMod val="8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華康兒風體W3" panose="020F0400000000000000" pitchFamily="34" charset="-120"/>
                <a:ea typeface="華康兒風體W3" panose="020F0400000000000000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50087" y="1211820"/>
              <a:ext cx="800358" cy="3420000"/>
            </a:xfrm>
            <a:prstGeom prst="rect">
              <a:avLst/>
            </a:prstGeom>
            <a:grpFill/>
            <a:ln>
              <a:solidFill>
                <a:schemeClr val="accent1">
                  <a:shade val="75000"/>
                  <a:lumMod val="80000"/>
                </a:schemeClr>
              </a:solidFill>
            </a:ln>
          </p:spPr>
          <p:txBody>
            <a:bodyPr vert="eaVert"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華康兒風體W3" panose="020F0400000000000000" pitchFamily="34" charset="-120"/>
                  <a:ea typeface="華康兒風體W3" panose="020F0400000000000000" pitchFamily="34" charset="-120"/>
                </a:rPr>
                <a:t>主題探索</a:t>
              </a:r>
              <a:endParaRPr lang="zh-TW" altLang="en-US" sz="4000" b="1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endParaRPr>
            </a:p>
          </p:txBody>
        </p:sp>
      </p:grpSp>
      <p:sp>
        <p:nvSpPr>
          <p:cNvPr id="21" name="圓角矩形圖說文字 20"/>
          <p:cNvSpPr/>
          <p:nvPr/>
        </p:nvSpPr>
        <p:spPr>
          <a:xfrm>
            <a:off x="396261" y="1178404"/>
            <a:ext cx="1223787" cy="773556"/>
          </a:xfrm>
          <a:prstGeom prst="wedgeRoundRectCallout">
            <a:avLst>
              <a:gd name="adj1" fmla="val 54633"/>
              <a:gd name="adj2" fmla="val 69830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249" rIns="0" bIns="45249" rtlCol="0" anchor="ctr"/>
          <a:lstStyle/>
          <a:p>
            <a:pPr marL="172826" indent="-172826" algn="ctr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小組討論</a:t>
            </a:r>
            <a:endParaRPr lang="en-US" altLang="zh-TW" dirty="0" smtClean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marL="172826" indent="-172826" algn="ctr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團體討論</a:t>
            </a:r>
          </a:p>
        </p:txBody>
      </p:sp>
      <p:sp>
        <p:nvSpPr>
          <p:cNvPr id="22" name="圓角矩形圖說文字 21"/>
          <p:cNvSpPr/>
          <p:nvPr/>
        </p:nvSpPr>
        <p:spPr>
          <a:xfrm>
            <a:off x="6817249" y="2303702"/>
            <a:ext cx="2195619" cy="1336291"/>
          </a:xfrm>
          <a:prstGeom prst="wedgeRoundRectCallout">
            <a:avLst>
              <a:gd name="adj1" fmla="val -56392"/>
              <a:gd name="adj2" fmla="val -7292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2826" indent="-172826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至少等待</a:t>
            </a:r>
            <a:r>
              <a:rPr lang="en-US" altLang="zh-TW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3-5</a:t>
            </a:r>
            <a:r>
              <a:rPr lang="zh-TW" altLang="en-US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秒</a:t>
            </a:r>
            <a:r>
              <a:rPr lang="en-US" altLang="zh-TW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讓孩子有足夠的時間表達他想要說的，不要催促他。</a:t>
            </a:r>
            <a:r>
              <a:rPr lang="en-US" altLang="zh-TW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)</a:t>
            </a:r>
          </a:p>
          <a:p>
            <a:pPr marL="172826" indent="-172826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不批評</a:t>
            </a:r>
            <a:endParaRPr lang="en-US" altLang="zh-TW" dirty="0" smtClean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67206" y="4765291"/>
            <a:ext cx="1547731" cy="1147795"/>
          </a:xfrm>
          <a:prstGeom prst="wedgeRoundRectCallout">
            <a:avLst>
              <a:gd name="adj1" fmla="val 63538"/>
              <a:gd name="adj2" fmla="val -41347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249" rIns="0" bIns="45249" rtlCol="0" anchor="ctr"/>
          <a:lstStyle/>
          <a:p>
            <a:pPr marL="172826" indent="-172826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親親寶貝</a:t>
            </a:r>
            <a:endParaRPr lang="en-US" altLang="zh-TW" dirty="0" smtClean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marL="172826" indent="-172826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寶貝主題畫</a:t>
            </a:r>
            <a:endParaRPr lang="en-US" altLang="zh-TW" dirty="0" smtClean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marL="172826" indent="-172826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fb</a:t>
            </a:r>
            <a:r>
              <a:rPr lang="zh-TW" altLang="en-US" dirty="0" smtClean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班網</a:t>
            </a:r>
            <a:endParaRPr lang="en-US" altLang="zh-TW" dirty="0" smtClean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marL="172826" indent="-172826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角落記錄單</a:t>
            </a:r>
            <a:endParaRPr lang="en-US" altLang="zh-TW" dirty="0" smtClean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7451820" y="3921396"/>
            <a:ext cx="1295775" cy="703233"/>
          </a:xfrm>
          <a:prstGeom prst="wedgeRoundRectCallout">
            <a:avLst>
              <a:gd name="adj1" fmla="val -49279"/>
              <a:gd name="adj2" fmla="val 7763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72826" indent="-172826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角落</a:t>
            </a:r>
            <a:r>
              <a:rPr lang="zh-TW" altLang="en-US" dirty="0" smtClean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創作</a:t>
            </a:r>
            <a:endParaRPr lang="en-US" altLang="zh-TW" dirty="0" smtClean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pPr marL="172826" indent="-172826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分組活動</a:t>
            </a:r>
            <a:endParaRPr lang="en-US" altLang="zh-TW" dirty="0" smtClean="0">
              <a:solidFill>
                <a:schemeClr val="bg1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28" name="直線圖說文字 1 27"/>
          <p:cNvSpPr/>
          <p:nvPr/>
        </p:nvSpPr>
        <p:spPr>
          <a:xfrm>
            <a:off x="4787987" y="6068843"/>
            <a:ext cx="4008895" cy="501751"/>
          </a:xfrm>
          <a:prstGeom prst="borderCallout1">
            <a:avLst>
              <a:gd name="adj1" fmla="val 590"/>
              <a:gd name="adj2" fmla="val 20119"/>
              <a:gd name="adj3" fmla="val -26475"/>
              <a:gd name="adj4" fmla="val 18822"/>
            </a:avLst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98" tIns="45249" rIns="90498" bIns="45249">
            <a:spAutoFit/>
          </a:bodyPr>
          <a:lstStyle/>
          <a:p>
            <a:pPr algn="ctr">
              <a:lnSpc>
                <a:spcPts val="1584"/>
              </a:lnSpc>
            </a:pPr>
            <a:r>
              <a:rPr lang="zh-TW" altLang="en-US" sz="1600" dirty="0">
                <a:latin typeface="華康兒風體W3" pitchFamily="34" charset="-120"/>
                <a:ea typeface="華康兒風體W3" pitchFamily="34" charset="-120"/>
              </a:rPr>
              <a:t>帶著孩子規劃、設計、動手布置</a:t>
            </a:r>
            <a:r>
              <a:rPr lang="en-US" altLang="zh-TW" sz="1600" dirty="0">
                <a:latin typeface="華康兒風體W3" pitchFamily="34" charset="-120"/>
                <a:ea typeface="華康兒風體W3" pitchFamily="34" charset="-120"/>
              </a:rPr>
              <a:t>……</a:t>
            </a:r>
          </a:p>
          <a:p>
            <a:pPr algn="ctr">
              <a:lnSpc>
                <a:spcPts val="1584"/>
              </a:lnSpc>
            </a:pPr>
            <a:r>
              <a:rPr lang="en-US" altLang="zh-TW" sz="1600" dirty="0" smtClean="0">
                <a:latin typeface="華康兒風體W3" pitchFamily="34" charset="-120"/>
                <a:ea typeface="華康兒風體W3" pitchFamily="34" charset="-120"/>
              </a:rPr>
              <a:t>…</a:t>
            </a:r>
            <a:endParaRPr lang="zh-TW" altLang="en-US" sz="1600" dirty="0"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29" name="直線圖說文字 1 28"/>
          <p:cNvSpPr/>
          <p:nvPr/>
        </p:nvSpPr>
        <p:spPr>
          <a:xfrm>
            <a:off x="1035684" y="5993249"/>
            <a:ext cx="3536317" cy="583824"/>
          </a:xfrm>
          <a:prstGeom prst="borderCallout1">
            <a:avLst>
              <a:gd name="adj1" fmla="val -4197"/>
              <a:gd name="adj2" fmla="val 59215"/>
              <a:gd name="adj3" fmla="val -32964"/>
              <a:gd name="adj4" fmla="val 64927"/>
            </a:avLst>
          </a:prstGeom>
          <a:solidFill>
            <a:srgbClr val="B4A5D7"/>
          </a:solidFill>
          <a:ln>
            <a:solidFill>
              <a:srgbClr val="B4A5D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98" tIns="45249" rIns="90498" bIns="45249">
            <a:spAutoFit/>
          </a:bodyPr>
          <a:lstStyle/>
          <a:p>
            <a:pPr algn="ctr"/>
            <a:r>
              <a:rPr lang="zh-TW" altLang="en-US" sz="1600" dirty="0">
                <a:latin typeface="華康兒風體W3" pitchFamily="34" charset="-120"/>
                <a:ea typeface="華康兒風體W3" pitchFamily="34" charset="-120"/>
              </a:rPr>
              <a:t>孩子的表達能力、問題解決能力，在與孩子互動教學的歷程中陸續提供</a:t>
            </a:r>
            <a:r>
              <a:rPr lang="en-US" altLang="zh-TW" sz="1600" dirty="0">
                <a:latin typeface="華康兒風體W3" pitchFamily="34" charset="-120"/>
                <a:ea typeface="華康兒風體W3" pitchFamily="34" charset="-120"/>
              </a:rPr>
              <a:t>…</a:t>
            </a:r>
            <a:endParaRPr lang="zh-TW" altLang="en-US" sz="1600" dirty="0">
              <a:latin typeface="華康兒風體W3" pitchFamily="34" charset="-120"/>
              <a:ea typeface="華康兒風體W3" pitchFamily="34" charset="-120"/>
            </a:endParaRPr>
          </a:p>
        </p:txBody>
      </p:sp>
      <p:sp>
        <p:nvSpPr>
          <p:cNvPr id="30" name="直線圖說文字 1 29"/>
          <p:cNvSpPr/>
          <p:nvPr/>
        </p:nvSpPr>
        <p:spPr>
          <a:xfrm>
            <a:off x="2806427" y="352607"/>
            <a:ext cx="5030699" cy="421409"/>
          </a:xfrm>
          <a:prstGeom prst="borderCallout1">
            <a:avLst>
              <a:gd name="adj1" fmla="val 590"/>
              <a:gd name="adj2" fmla="val 20119"/>
              <a:gd name="adj3" fmla="val -26475"/>
              <a:gd name="adj4" fmla="val 1882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498" tIns="45249" rIns="90498" bIns="45249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1600" dirty="0" smtClean="0">
                <a:latin typeface="華康兒風體W3" pitchFamily="34" charset="-120"/>
                <a:ea typeface="華康兒風體W3" pitchFamily="34" charset="-120"/>
              </a:rPr>
              <a:t>過程中</a:t>
            </a:r>
            <a:r>
              <a:rPr lang="en-US" altLang="zh-TW" sz="1600" dirty="0" smtClean="0">
                <a:latin typeface="華康兒風體W3" pitchFamily="34" charset="-120"/>
                <a:ea typeface="華康兒風體W3" pitchFamily="34" charset="-120"/>
              </a:rPr>
              <a:t>~</a:t>
            </a:r>
            <a:r>
              <a:rPr lang="zh-TW" altLang="en-US" sz="1600" dirty="0" smtClean="0">
                <a:latin typeface="華康兒風體W3" pitchFamily="34" charset="-120"/>
                <a:ea typeface="華康兒風體W3" pitchFamily="34" charset="-120"/>
              </a:rPr>
              <a:t>學習</a:t>
            </a:r>
            <a:r>
              <a:rPr lang="zh-TW" altLang="en-US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尊重</a:t>
            </a:r>
            <a:r>
              <a:rPr lang="en-US" altLang="zh-TW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上課權益</a:t>
            </a:r>
            <a:r>
              <a:rPr lang="en-US" altLang="zh-TW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.</a:t>
            </a:r>
            <a:r>
              <a:rPr lang="zh-TW" altLang="en-US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 禮貌分享</a:t>
            </a:r>
            <a:r>
              <a:rPr lang="en-US" altLang="zh-TW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).</a:t>
            </a:r>
            <a:r>
              <a:rPr lang="zh-TW" altLang="en-US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 傾聽</a:t>
            </a:r>
            <a:r>
              <a:rPr lang="en-US" altLang="zh-TW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. </a:t>
            </a:r>
            <a:r>
              <a:rPr lang="zh-TW" altLang="en-US" sz="1600" dirty="0" smtClean="0">
                <a:solidFill>
                  <a:srgbClr val="FF0000"/>
                </a:solidFill>
                <a:latin typeface="華康兒風體W3" pitchFamily="34" charset="-120"/>
                <a:ea typeface="華康兒風體W3" pitchFamily="34" charset="-120"/>
              </a:rPr>
              <a:t>等待</a:t>
            </a:r>
            <a:endParaRPr lang="zh-TW" altLang="en-US" sz="1600" dirty="0">
              <a:latin typeface="華康兒風體W3" pitchFamily="34" charset="-120"/>
              <a:ea typeface="華康兒風體W3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377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103(2)--六日急辦------\※103下學年度中班主題網\103(下)中班主題網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007"/>
            <a:ext cx="9067578" cy="55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833008" y="327731"/>
            <a:ext cx="3222263" cy="1235456"/>
            <a:chOff x="1198826" y="3153602"/>
            <a:chExt cx="1336478" cy="13364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橢圓 4"/>
            <p:cNvSpPr/>
            <p:nvPr/>
          </p:nvSpPr>
          <p:spPr>
            <a:xfrm>
              <a:off x="1198826" y="3153602"/>
              <a:ext cx="1336478" cy="1336478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橢圓 4"/>
            <p:cNvSpPr/>
            <p:nvPr/>
          </p:nvSpPr>
          <p:spPr>
            <a:xfrm>
              <a:off x="1294016" y="3545048"/>
              <a:ext cx="1146098" cy="9450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600" kern="1200" dirty="0" smtClean="0">
                  <a:solidFill>
                    <a:schemeClr val="tx1"/>
                  </a:solidFill>
                </a:rPr>
                <a:t>主題探索</a:t>
              </a:r>
              <a:endParaRPr lang="en-US" altLang="zh-TW" sz="3600" kern="1200" dirty="0" smtClean="0">
                <a:solidFill>
                  <a:schemeClr val="tx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800" kern="1200" dirty="0"/>
            </a:p>
          </p:txBody>
        </p:sp>
      </p:grpSp>
      <p:pic>
        <p:nvPicPr>
          <p:cNvPr id="9" name="Picture 57" descr="08%B0%CA%B5e%B4%A1%B9%CF%2F15%A8%E4%A5%A6%2F01%2F051%2E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8" y="1432734"/>
            <a:ext cx="698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48519" y="479311"/>
            <a:ext cx="791651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生活教育</a:t>
            </a:r>
            <a:r>
              <a:rPr lang="zh-TW" altLang="en-US" dirty="0" smtClean="0"/>
              <a:t>* 學習</a:t>
            </a:r>
            <a:r>
              <a:rPr lang="zh-TW" altLang="en-US" dirty="0" smtClean="0">
                <a:solidFill>
                  <a:srgbClr val="FF0000"/>
                </a:solidFill>
              </a:rPr>
              <a:t>使力扭轉</a:t>
            </a:r>
            <a:r>
              <a:rPr lang="en-US" altLang="zh-TW" dirty="0" smtClean="0"/>
              <a:t>.</a:t>
            </a:r>
            <a:r>
              <a:rPr lang="zh-TW" altLang="en-US" dirty="0" smtClean="0">
                <a:solidFill>
                  <a:srgbClr val="FF0000"/>
                </a:solidFill>
              </a:rPr>
              <a:t>使用抹布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 descr="L:\103(2)--六日急辦------\103-2----企鵝班PPT---\DSCN91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27" y="4051096"/>
            <a:ext cx="2725402" cy="23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L:\103(2)--六日急辦------\103-2----企鵝班PPT---\DSCN9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2" y="2206171"/>
            <a:ext cx="3198760" cy="239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211322" y="4615949"/>
            <a:ext cx="1849707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3200" dirty="0" smtClean="0">
                <a:solidFill>
                  <a:srgbClr val="FF0000"/>
                </a:solidFill>
              </a:rPr>
              <a:t>值日生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pPr algn="l"/>
            <a:r>
              <a:rPr lang="zh-TW" altLang="en-US" sz="3200" dirty="0">
                <a:solidFill>
                  <a:srgbClr val="FF0000"/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  新任務</a:t>
            </a:r>
            <a:endParaRPr lang="zh-TW" altLang="en-US" sz="3200" dirty="0"/>
          </a:p>
        </p:txBody>
      </p:sp>
      <p:pic>
        <p:nvPicPr>
          <p:cNvPr id="10243" name="Picture 3" descr="L:\103(2)--六日急辦------\103-2----企鵝班PPT---\DSCN91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51" y="4310677"/>
            <a:ext cx="2424661" cy="22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:\103(2)--六日急辦------\103-2----企鵝班PPT---\DSCN91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55" y="2603046"/>
            <a:ext cx="2634431" cy="19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單箭頭接點 9"/>
          <p:cNvCxnSpPr/>
          <p:nvPr/>
        </p:nvCxnSpPr>
        <p:spPr>
          <a:xfrm>
            <a:off x="7302328" y="1915886"/>
            <a:ext cx="0" cy="2017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36733" y="128907"/>
            <a:ext cx="4207895" cy="1447800"/>
          </a:xfrm>
        </p:spPr>
        <p:txBody>
          <a:bodyPr/>
          <a:lstStyle/>
          <a:p>
            <a:pPr algn="ctr"/>
            <a:r>
              <a:rPr kumimoji="1" lang="zh-TW" altLang="en-US" dirty="0" smtClean="0"/>
              <a:t>班級概況</a:t>
            </a:r>
            <a:endParaRPr kumimoji="1" lang="zh-TW" altLang="en-US" dirty="0"/>
          </a:p>
        </p:txBody>
      </p:sp>
      <p:graphicFrame>
        <p:nvGraphicFramePr>
          <p:cNvPr id="5" name="資料庫圖表 6"/>
          <p:cNvGraphicFramePr/>
          <p:nvPr>
            <p:extLst>
              <p:ext uri="{D42A27DB-BD31-4B8C-83A1-F6EECF244321}">
                <p14:modId xmlns:p14="http://schemas.microsoft.com/office/powerpoint/2010/main" val="2308548904"/>
              </p:ext>
            </p:extLst>
          </p:nvPr>
        </p:nvGraphicFramePr>
        <p:xfrm>
          <a:off x="3427924" y="1279490"/>
          <a:ext cx="6531723" cy="471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菱形 5"/>
          <p:cNvSpPr/>
          <p:nvPr/>
        </p:nvSpPr>
        <p:spPr>
          <a:xfrm>
            <a:off x="45483" y="938785"/>
            <a:ext cx="4572000" cy="4059936"/>
          </a:xfrm>
          <a:prstGeom prst="diamond">
            <a:avLst/>
          </a:prstGeom>
          <a:solidFill>
            <a:srgbClr val="FF6FC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grpSp>
        <p:nvGrpSpPr>
          <p:cNvPr id="7" name="群組 6"/>
          <p:cNvGrpSpPr/>
          <p:nvPr/>
        </p:nvGrpSpPr>
        <p:grpSpPr>
          <a:xfrm>
            <a:off x="1217186" y="1963323"/>
            <a:ext cx="2308316" cy="2010859"/>
            <a:chOff x="1356859" y="537398"/>
            <a:chExt cx="1838298" cy="1838299"/>
          </a:xfrm>
        </p:grpSpPr>
        <p:sp>
          <p:nvSpPr>
            <p:cNvPr id="8" name="圓角矩形 7"/>
            <p:cNvSpPr/>
            <p:nvPr/>
          </p:nvSpPr>
          <p:spPr>
            <a:xfrm>
              <a:off x="1356859" y="537399"/>
              <a:ext cx="1838298" cy="183829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9" name="圓角矩形 4"/>
            <p:cNvSpPr/>
            <p:nvPr/>
          </p:nvSpPr>
          <p:spPr>
            <a:xfrm>
              <a:off x="1356859" y="537398"/>
              <a:ext cx="1838298" cy="1838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kern="1200" dirty="0" smtClean="0">
                  <a:solidFill>
                    <a:schemeClr val="tx1"/>
                  </a:solidFill>
                </a:rPr>
                <a:t>小玉老師</a:t>
              </a:r>
              <a:endParaRPr lang="en-US" altLang="zh-TW" sz="3200" kern="1200" dirty="0" smtClean="0">
                <a:solidFill>
                  <a:schemeClr val="tx1"/>
                </a:solidFill>
              </a:endParaRPr>
            </a:p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dirty="0" smtClean="0">
                  <a:solidFill>
                    <a:schemeClr val="tx1"/>
                  </a:solidFill>
                </a:rPr>
                <a:t>心心老師</a:t>
              </a:r>
              <a:endParaRPr lang="zh-TW" altLang="en-US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9" y="5053213"/>
            <a:ext cx="4693920" cy="1460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03979" y="5273868"/>
            <a:ext cx="4413504" cy="101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 smtClean="0"/>
              <a:t>   特</a:t>
            </a:r>
            <a:r>
              <a:rPr lang="zh-TW" altLang="en-US" sz="2800" dirty="0"/>
              <a:t>教</a:t>
            </a:r>
            <a:r>
              <a:rPr lang="zh-TW" altLang="en-US" sz="2800" dirty="0" smtClean="0"/>
              <a:t>助理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全園性入班支援</a:t>
            </a:r>
            <a:r>
              <a:rPr lang="en-US" altLang="zh-TW" sz="2600" dirty="0" smtClean="0"/>
              <a:t>)</a:t>
            </a: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dirty="0" smtClean="0"/>
              <a:t>  許</a:t>
            </a:r>
            <a:r>
              <a:rPr lang="en-US" altLang="zh-TW" sz="2000" dirty="0"/>
              <a:t>(</a:t>
            </a:r>
            <a:r>
              <a:rPr lang="zh-TW" altLang="en-US" sz="2000" dirty="0"/>
              <a:t>亮晶晶</a:t>
            </a:r>
            <a:r>
              <a:rPr lang="en-US" altLang="zh-TW" sz="2000" dirty="0"/>
              <a:t>)</a:t>
            </a:r>
            <a:r>
              <a:rPr lang="zh-TW" altLang="en-US" sz="2800" dirty="0" smtClean="0"/>
              <a:t>老師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 小愷老師</a:t>
            </a:r>
            <a:endParaRPr lang="zh-TW" alt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92" y="262938"/>
            <a:ext cx="1719328" cy="135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6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3656" y="667435"/>
            <a:ext cx="82078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</a:rPr>
              <a:t>企鵝點點名</a:t>
            </a:r>
            <a:r>
              <a:rPr lang="zh-TW" altLang="en-US" sz="4400" dirty="0"/>
              <a:t>* </a:t>
            </a:r>
            <a:r>
              <a:rPr lang="zh-TW" altLang="en-US" sz="4400" dirty="0" smtClean="0"/>
              <a:t>學習好本領*</a:t>
            </a:r>
            <a:r>
              <a:rPr lang="zh-TW" altLang="en-US" sz="4400" dirty="0" smtClean="0">
                <a:solidFill>
                  <a:srgbClr val="FF0000"/>
                </a:solidFill>
              </a:rPr>
              <a:t>新任務</a:t>
            </a:r>
            <a:r>
              <a:rPr lang="zh-TW" altLang="en-US" sz="4400" dirty="0"/>
              <a:t/>
            </a:r>
            <a:br>
              <a:rPr lang="zh-TW" altLang="en-US" sz="4400" dirty="0"/>
            </a:br>
            <a:endParaRPr lang="zh-TW" altLang="en-US" sz="4400" dirty="0"/>
          </a:p>
        </p:txBody>
      </p:sp>
      <p:sp>
        <p:nvSpPr>
          <p:cNvPr id="8" name="矩形 7"/>
          <p:cNvSpPr/>
          <p:nvPr/>
        </p:nvSpPr>
        <p:spPr>
          <a:xfrm>
            <a:off x="413656" y="1890451"/>
            <a:ext cx="2641600" cy="443198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2800" b="1" cap="all" dirty="0">
                <a:solidFill>
                  <a:srgbClr val="0070C0"/>
                </a:solidFill>
              </a:rPr>
              <a:t>類別</a:t>
            </a:r>
            <a:r>
              <a:rPr lang="zh-TW" altLang="en-US" sz="2800" b="1" cap="all" dirty="0" smtClean="0">
                <a:solidFill>
                  <a:srgbClr val="0070C0"/>
                </a:solidFill>
              </a:rPr>
              <a:t>：個別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sz="2800" b="1" cap="all" dirty="0" smtClean="0">
                <a:solidFill>
                  <a:srgbClr val="009900"/>
                </a:solidFill>
              </a:rPr>
              <a:t>學</a:t>
            </a:r>
            <a:r>
              <a:rPr lang="zh-TW" altLang="en-US" sz="2800" b="1" cap="all" dirty="0">
                <a:solidFill>
                  <a:srgbClr val="009900"/>
                </a:solidFill>
              </a:rPr>
              <a:t>到</a:t>
            </a:r>
            <a:r>
              <a:rPr lang="zh-TW" altLang="en-US" sz="2800" b="1" cap="all" dirty="0" smtClean="0">
                <a:solidFill>
                  <a:srgbClr val="009900"/>
                </a:solidFill>
              </a:rPr>
              <a:t>：</a:t>
            </a:r>
            <a:endParaRPr lang="en-US" altLang="zh-TW" sz="2800" b="1" cap="all" dirty="0" smtClean="0">
              <a:solidFill>
                <a:srgbClr val="009900"/>
              </a:solidFill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  <a:cs typeface="Arial Unicode MS"/>
              </a:rPr>
              <a:t>◎</a:t>
            </a:r>
            <a:r>
              <a:rPr lang="zh-TW" altLang="en-US" sz="2400" dirty="0" smtClean="0">
                <a:latin typeface="+mj-ea"/>
                <a:ea typeface="+mj-ea"/>
              </a:rPr>
              <a:t>認識生活環境</a:t>
            </a:r>
            <a:endParaRPr lang="en-US" altLang="zh-TW" sz="2400" dirty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   的文字符號</a:t>
            </a:r>
            <a:r>
              <a:rPr lang="en-US" altLang="zh-TW" sz="2400" dirty="0" smtClean="0">
                <a:latin typeface="+mj-ea"/>
                <a:ea typeface="+mj-ea"/>
              </a:rPr>
              <a:t>(</a:t>
            </a:r>
            <a:r>
              <a:rPr lang="zh-TW" altLang="en-US" sz="2400" dirty="0" smtClean="0">
                <a:latin typeface="+mj-ea"/>
                <a:ea typeface="+mj-ea"/>
              </a:rPr>
              <a:t>自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</a:rPr>
              <a:t>  </a:t>
            </a:r>
            <a:r>
              <a:rPr lang="zh-TW" altLang="en-US" sz="2400" dirty="0" smtClean="0">
                <a:latin typeface="+mj-ea"/>
                <a:ea typeface="+mj-ea"/>
              </a:rPr>
              <a:t>己的名字</a:t>
            </a:r>
            <a:r>
              <a:rPr lang="en-US" altLang="zh-TW" sz="2400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zh-TW" altLang="en-US" sz="2400" dirty="0" smtClean="0">
                <a:latin typeface="+mj-ea"/>
                <a:ea typeface="+mj-ea"/>
                <a:cs typeface="Arial Unicode MS"/>
              </a:rPr>
              <a:t>◎畫字遊戲書寫</a:t>
            </a:r>
            <a:endParaRPr lang="en-US" altLang="zh-TW" sz="2400" dirty="0" smtClean="0">
              <a:latin typeface="+mj-ea"/>
              <a:ea typeface="+mj-ea"/>
              <a:cs typeface="Arial Unicode MS"/>
            </a:endParaRPr>
          </a:p>
          <a:p>
            <a:r>
              <a:rPr lang="zh-TW" altLang="en-US" sz="2400" dirty="0">
                <a:latin typeface="+mj-ea"/>
                <a:ea typeface="+mj-ea"/>
                <a:cs typeface="Arial Unicode MS"/>
              </a:rPr>
              <a:t> </a:t>
            </a:r>
            <a:r>
              <a:rPr lang="zh-TW" altLang="en-US" sz="2400" dirty="0" smtClean="0">
                <a:latin typeface="+mj-ea"/>
                <a:ea typeface="+mj-ea"/>
                <a:cs typeface="Arial Unicode MS"/>
              </a:rPr>
              <a:t>  練習</a:t>
            </a:r>
            <a:endParaRPr lang="en-US" altLang="zh-TW" sz="2400" dirty="0" smtClean="0">
              <a:latin typeface="+mj-ea"/>
              <a:ea typeface="+mj-ea"/>
              <a:cs typeface="Arial Unicode MS"/>
            </a:endParaRPr>
          </a:p>
          <a:p>
            <a:r>
              <a:rPr lang="zh-TW" altLang="en-US" sz="2400" dirty="0" smtClean="0">
                <a:latin typeface="+mj-ea"/>
                <a:ea typeface="+mj-ea"/>
                <a:cs typeface="Arial Unicode MS"/>
              </a:rPr>
              <a:t> ◎對應文字數字</a:t>
            </a:r>
            <a:endParaRPr lang="en-US" altLang="zh-TW" sz="2400" dirty="0" smtClean="0">
              <a:latin typeface="+mj-ea"/>
              <a:ea typeface="+mj-ea"/>
              <a:cs typeface="Arial Unicode MS"/>
            </a:endParaRPr>
          </a:p>
          <a:p>
            <a:r>
              <a:rPr lang="zh-TW" altLang="en-US" sz="2400" dirty="0">
                <a:latin typeface="+mj-ea"/>
                <a:ea typeface="+mj-ea"/>
                <a:cs typeface="Arial Unicode MS"/>
              </a:rPr>
              <a:t> </a:t>
            </a:r>
            <a:r>
              <a:rPr lang="zh-TW" altLang="en-US" sz="2400" dirty="0" smtClean="0">
                <a:latin typeface="+mj-ea"/>
                <a:ea typeface="+mj-ea"/>
                <a:cs typeface="Arial Unicode MS"/>
              </a:rPr>
              <a:t>  符號</a:t>
            </a:r>
            <a:endParaRPr lang="en-US" altLang="zh-TW" sz="2400" dirty="0" smtClean="0">
              <a:latin typeface="+mj-ea"/>
              <a:ea typeface="+mj-ea"/>
              <a:cs typeface="Arial Unicode MS"/>
            </a:endParaRPr>
          </a:p>
          <a:p>
            <a:r>
              <a:rPr lang="zh-TW" altLang="en-US" sz="2400" dirty="0" smtClean="0">
                <a:latin typeface="+mj-ea"/>
                <a:ea typeface="+mj-ea"/>
                <a:cs typeface="Arial Unicode MS"/>
              </a:rPr>
              <a:t> ◎學習使用操作</a:t>
            </a:r>
            <a:endParaRPr lang="en-US" altLang="zh-TW" sz="2400" dirty="0" smtClean="0">
              <a:latin typeface="+mj-ea"/>
              <a:ea typeface="+mj-ea"/>
              <a:cs typeface="Arial Unicode MS"/>
            </a:endParaRPr>
          </a:p>
          <a:p>
            <a:r>
              <a:rPr lang="zh-TW" altLang="en-US" sz="2400" dirty="0">
                <a:latin typeface="+mj-ea"/>
                <a:ea typeface="+mj-ea"/>
                <a:cs typeface="Arial Unicode MS"/>
              </a:rPr>
              <a:t> </a:t>
            </a:r>
            <a:r>
              <a:rPr lang="zh-TW" altLang="en-US" sz="2400" dirty="0" smtClean="0">
                <a:latin typeface="+mj-ea"/>
                <a:ea typeface="+mj-ea"/>
                <a:cs typeface="Arial Unicode MS"/>
              </a:rPr>
              <a:t>  工具</a:t>
            </a:r>
            <a:r>
              <a:rPr lang="en-US" altLang="zh-TW" sz="2400" dirty="0" smtClean="0">
                <a:latin typeface="+mj-ea"/>
                <a:ea typeface="+mj-ea"/>
                <a:cs typeface="Arial Unicode MS"/>
              </a:rPr>
              <a:t>(</a:t>
            </a:r>
            <a:r>
              <a:rPr lang="zh-TW" altLang="en-US" sz="2400" dirty="0" smtClean="0">
                <a:latin typeface="+mj-ea"/>
                <a:ea typeface="+mj-ea"/>
                <a:cs typeface="Arial Unicode MS"/>
              </a:rPr>
              <a:t>日期章</a:t>
            </a:r>
            <a:r>
              <a:rPr lang="en-US" altLang="zh-TW" sz="2400" dirty="0" smtClean="0">
                <a:latin typeface="+mj-ea"/>
                <a:ea typeface="+mj-ea"/>
                <a:cs typeface="Arial Unicode MS"/>
              </a:rPr>
              <a:t>)</a:t>
            </a:r>
            <a:endParaRPr lang="en-US" altLang="zh-TW" sz="2400" dirty="0">
              <a:latin typeface="+mn-ea"/>
            </a:endParaRPr>
          </a:p>
        </p:txBody>
      </p:sp>
      <p:pic>
        <p:nvPicPr>
          <p:cNvPr id="7" name="Picture 2" descr="K:\DCIM\100NIKON\DSCN94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4" y="2598636"/>
            <a:ext cx="2598057" cy="27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DCIM\100NIKON\DSCN94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249816"/>
            <a:ext cx="2481942" cy="24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DCIM\100NIKON\DSCN94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27" y="1982637"/>
            <a:ext cx="2652487" cy="21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15256" y="667435"/>
            <a:ext cx="3403601" cy="64633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閱</a:t>
            </a:r>
            <a:r>
              <a:rPr lang="zh-TW" altLang="en-US" sz="3600" dirty="0" smtClean="0">
                <a:latin typeface="標楷體"/>
                <a:ea typeface="標楷體"/>
              </a:rPr>
              <a:t>。</a:t>
            </a:r>
            <a:r>
              <a:rPr lang="zh-TW" altLang="en-US" sz="3600" dirty="0" smtClean="0"/>
              <a:t>讀</a:t>
            </a:r>
            <a:r>
              <a:rPr lang="zh-TW" altLang="en-US" sz="3600" dirty="0" smtClean="0">
                <a:latin typeface="標楷體"/>
                <a:ea typeface="標楷體"/>
              </a:rPr>
              <a:t>。</a:t>
            </a:r>
            <a:r>
              <a:rPr lang="zh-TW" altLang="en-US" sz="3600" dirty="0" smtClean="0"/>
              <a:t>下午茶</a:t>
            </a:r>
            <a:endParaRPr lang="zh-TW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377370" y="1776366"/>
            <a:ext cx="5348514" cy="273921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2200" b="1" dirty="0">
                <a:solidFill>
                  <a:srgbClr val="0070C0"/>
                </a:solidFill>
              </a:rPr>
              <a:t>類別：</a:t>
            </a:r>
            <a:r>
              <a:rPr lang="zh-TW" altLang="en-US" sz="2200" dirty="0" smtClean="0">
                <a:solidFill>
                  <a:srgbClr val="0070C0"/>
                </a:solidFill>
              </a:rPr>
              <a:t>團體</a:t>
            </a:r>
            <a:r>
              <a:rPr lang="en-US" altLang="zh-TW" sz="2200" dirty="0" smtClean="0">
                <a:solidFill>
                  <a:srgbClr val="0070C0"/>
                </a:solidFill>
              </a:rPr>
              <a:t>--</a:t>
            </a:r>
            <a:r>
              <a:rPr lang="en-US" altLang="zh-TW" sz="2200" dirty="0" smtClean="0">
                <a:solidFill>
                  <a:srgbClr val="0070C0"/>
                </a:solidFill>
                <a:latin typeface="標楷體"/>
                <a:ea typeface="標楷體"/>
              </a:rPr>
              <a:t>→</a:t>
            </a:r>
            <a:r>
              <a:rPr lang="zh-TW" altLang="en-US" sz="2200" dirty="0" smtClean="0">
                <a:solidFill>
                  <a:srgbClr val="0070C0"/>
                </a:solidFill>
                <a:latin typeface="標楷體"/>
                <a:ea typeface="標楷體"/>
              </a:rPr>
              <a:t>小組彼此分享</a:t>
            </a:r>
            <a:endParaRPr lang="en-US" altLang="zh-TW" sz="22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200" b="1" dirty="0" smtClean="0"/>
              <a:t>中小班</a:t>
            </a:r>
            <a:r>
              <a:rPr lang="zh-TW" altLang="en-US" sz="2200" b="1" dirty="0"/>
              <a:t>一起學：</a:t>
            </a:r>
            <a:endParaRPr lang="en-US" altLang="zh-TW" sz="2200" b="1" dirty="0"/>
          </a:p>
          <a:p>
            <a:pPr>
              <a:buNone/>
            </a:pPr>
            <a:r>
              <a:rPr lang="zh-TW" altLang="zh-TW" sz="2200" dirty="0"/>
              <a:t>語</a:t>
            </a:r>
            <a:r>
              <a:rPr lang="en-US" altLang="zh-TW" sz="2200" dirty="0" smtClean="0"/>
              <a:t>--</a:t>
            </a:r>
            <a:r>
              <a:rPr lang="zh-TW" altLang="en-US" sz="2200" dirty="0" smtClean="0"/>
              <a:t> 知道書籍封面有書名</a:t>
            </a:r>
            <a:r>
              <a:rPr lang="en-US" altLang="zh-TW" sz="2200" dirty="0" smtClean="0"/>
              <a:t>.</a:t>
            </a:r>
            <a:r>
              <a:rPr lang="zh-TW" altLang="en-US" sz="2200" dirty="0" smtClean="0"/>
              <a:t>創作者</a:t>
            </a:r>
            <a:endParaRPr lang="en-US" altLang="zh-TW" sz="2200" dirty="0" smtClean="0"/>
          </a:p>
          <a:p>
            <a:pPr>
              <a:buNone/>
            </a:pPr>
            <a:r>
              <a:rPr lang="zh-TW" altLang="en-US" sz="2200" dirty="0"/>
              <a:t> </a:t>
            </a:r>
            <a:r>
              <a:rPr lang="zh-TW" altLang="en-US" sz="2200" dirty="0" smtClean="0"/>
              <a:t>       </a:t>
            </a:r>
            <a:r>
              <a:rPr lang="zh-TW" altLang="en-US" sz="2200" dirty="0" smtClean="0"/>
              <a:t>和譯者的名字</a:t>
            </a:r>
            <a:r>
              <a:rPr lang="zh-TW" altLang="en-US" sz="2200" dirty="0" smtClean="0">
                <a:latin typeface="標楷體"/>
                <a:ea typeface="標楷體"/>
              </a:rPr>
              <a:t>。</a:t>
            </a:r>
            <a:endParaRPr lang="en-US" altLang="zh-TW" sz="2200" dirty="0" smtClean="0">
              <a:latin typeface="標楷體"/>
              <a:ea typeface="標楷體"/>
            </a:endParaRPr>
          </a:p>
          <a:p>
            <a:pPr>
              <a:buNone/>
            </a:pPr>
            <a:r>
              <a:rPr lang="zh-TW" altLang="en-US" sz="2200" dirty="0" smtClean="0">
                <a:latin typeface="標楷體"/>
                <a:ea typeface="標楷體"/>
              </a:rPr>
              <a:t>語</a:t>
            </a:r>
            <a:r>
              <a:rPr lang="en-US" altLang="zh-TW" sz="2200" dirty="0" smtClean="0">
                <a:latin typeface="標楷體"/>
                <a:ea typeface="標楷體"/>
              </a:rPr>
              <a:t>-</a:t>
            </a:r>
            <a:r>
              <a:rPr lang="zh-TW" altLang="en-US" sz="2200" dirty="0" smtClean="0">
                <a:latin typeface="標楷體"/>
                <a:ea typeface="標楷體"/>
              </a:rPr>
              <a:t>理解故事的角色與情節</a:t>
            </a:r>
            <a:endParaRPr lang="en-US" altLang="zh-TW" sz="2200" dirty="0">
              <a:latin typeface="標楷體"/>
              <a:ea typeface="標楷體"/>
            </a:endParaRPr>
          </a:p>
          <a:p>
            <a:pPr>
              <a:buNone/>
            </a:pPr>
            <a:r>
              <a:rPr lang="zh-TW" altLang="en-US" sz="2200" dirty="0" smtClean="0">
                <a:latin typeface="標楷體"/>
                <a:ea typeface="標楷體"/>
              </a:rPr>
              <a:t>語</a:t>
            </a:r>
            <a:r>
              <a:rPr lang="en-US" altLang="zh-TW" sz="2200" dirty="0" smtClean="0">
                <a:latin typeface="標楷體"/>
                <a:ea typeface="標楷體"/>
              </a:rPr>
              <a:t>-</a:t>
            </a:r>
            <a:r>
              <a:rPr lang="zh-TW" altLang="en-US" sz="2200" dirty="0" smtClean="0">
                <a:latin typeface="標楷體"/>
                <a:ea typeface="標楷體"/>
              </a:rPr>
              <a:t>以清晰的口語表達想法</a:t>
            </a:r>
            <a:endParaRPr lang="en-US" altLang="zh-TW" sz="2200" dirty="0" smtClean="0">
              <a:latin typeface="標楷體"/>
              <a:ea typeface="標楷體"/>
            </a:endParaRPr>
          </a:p>
          <a:p>
            <a:pPr>
              <a:buNone/>
            </a:pPr>
            <a:r>
              <a:rPr lang="zh-TW" altLang="en-US" sz="2200" dirty="0" smtClean="0">
                <a:latin typeface="標楷體"/>
                <a:ea typeface="標楷體"/>
              </a:rPr>
              <a:t>語</a:t>
            </a:r>
            <a:r>
              <a:rPr lang="en-US" altLang="zh-TW" sz="2200" dirty="0" smtClean="0">
                <a:latin typeface="標楷體"/>
                <a:ea typeface="標楷體"/>
              </a:rPr>
              <a:t>-</a:t>
            </a:r>
            <a:r>
              <a:rPr lang="zh-TW" altLang="en-US" sz="2200" dirty="0" smtClean="0">
                <a:latin typeface="標楷體"/>
                <a:ea typeface="標楷體"/>
              </a:rPr>
              <a:t>理解符號中的巨象物件內容</a:t>
            </a:r>
            <a:endParaRPr lang="zh-TW" altLang="zh-TW" sz="2000" dirty="0"/>
          </a:p>
          <a:p>
            <a:pPr>
              <a:buNone/>
            </a:pPr>
            <a:r>
              <a:rPr lang="zh-TW" altLang="en-US" dirty="0"/>
              <a:t>     </a:t>
            </a:r>
            <a:r>
              <a:rPr lang="zh-TW" altLang="en-US" dirty="0" smtClean="0"/>
              <a:t>  </a:t>
            </a:r>
            <a:endParaRPr lang="en-US" altLang="zh-TW" dirty="0"/>
          </a:p>
        </p:txBody>
      </p:sp>
      <p:pic>
        <p:nvPicPr>
          <p:cNvPr id="8194" name="Picture 2" descr="L:\103(2)--六日急辦------\103-2----企鵝班PPT---\說故事--小組\DSCN9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14" y="667435"/>
            <a:ext cx="2873829" cy="24785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L:\103(2)--六日急辦------\103-2----企鵝班PPT---\說故事--小組\小組說故事DSCN99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45" y="3381829"/>
            <a:ext cx="2895598" cy="26777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:\103(2)--六日急辦------\103-2----企鵝班PPT---\說故事--小組\DSCN99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3" y="4380598"/>
            <a:ext cx="3150206" cy="23626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L:\103(2)--六日急辦------\103-2----企鵝班PPT---\說故事--小組\DSCN97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347">
            <a:off x="0" y="4564075"/>
            <a:ext cx="2588206" cy="19411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8686" y="667435"/>
            <a:ext cx="86505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smtClean="0">
                <a:latin typeface="標楷體"/>
                <a:ea typeface="標楷體"/>
              </a:rPr>
              <a:t>【</a:t>
            </a:r>
            <a:r>
              <a:rPr lang="zh-TW" altLang="en-US" sz="4400" dirty="0" smtClean="0"/>
              <a:t>寶貝</a:t>
            </a:r>
            <a:r>
              <a:rPr lang="zh-TW" altLang="en-US" sz="4400" dirty="0" smtClean="0"/>
              <a:t>日記</a:t>
            </a:r>
            <a:r>
              <a:rPr lang="zh-TW" altLang="en-US" sz="4400" dirty="0" smtClean="0"/>
              <a:t>畫</a:t>
            </a:r>
            <a:r>
              <a:rPr lang="en-US" altLang="zh-TW" sz="4400" dirty="0" smtClean="0"/>
              <a:t>.</a:t>
            </a:r>
            <a:r>
              <a:rPr lang="zh-TW" altLang="en-US" sz="4400" dirty="0" smtClean="0"/>
              <a:t>  主題美勞作品畫</a:t>
            </a:r>
            <a:r>
              <a:rPr lang="en-US" altLang="zh-TW" sz="4400" dirty="0" smtClean="0">
                <a:latin typeface="標楷體"/>
                <a:ea typeface="標楷體"/>
              </a:rPr>
              <a:t>】</a:t>
            </a:r>
            <a:r>
              <a:rPr lang="zh-TW" altLang="en-US" sz="4400" dirty="0"/>
              <a:t/>
            </a:r>
            <a:br>
              <a:rPr lang="zh-TW" altLang="en-US" sz="4400" dirty="0"/>
            </a:br>
            <a:endParaRPr lang="zh-TW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457200" y="2348107"/>
            <a:ext cx="4572000" cy="39703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buNone/>
            </a:pPr>
            <a:r>
              <a:rPr lang="zh-TW" altLang="en-US" sz="2800" b="1" dirty="0">
                <a:solidFill>
                  <a:srgbClr val="0070C0"/>
                </a:solidFill>
              </a:rPr>
              <a:t>類別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：個別</a:t>
            </a:r>
            <a:r>
              <a:rPr lang="zh-TW" altLang="en-US" sz="2800" dirty="0" smtClean="0">
                <a:solidFill>
                  <a:srgbClr val="0070C0"/>
                </a:solidFill>
              </a:rPr>
              <a:t>教學</a:t>
            </a:r>
            <a:endParaRPr lang="en-US" altLang="zh-TW" sz="28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zh-TW" altLang="en-US" sz="2800" b="1" dirty="0" smtClean="0"/>
              <a:t>中小班一起</a:t>
            </a:r>
            <a:r>
              <a:rPr lang="zh-TW" altLang="en-US" sz="2800" b="1" dirty="0"/>
              <a:t>學：</a:t>
            </a:r>
            <a:endParaRPr lang="en-US" altLang="zh-TW" sz="2800" b="1" dirty="0"/>
          </a:p>
          <a:p>
            <a:pPr>
              <a:buNone/>
            </a:pPr>
            <a:r>
              <a:rPr lang="zh-TW" altLang="zh-TW" sz="2800" dirty="0"/>
              <a:t>語</a:t>
            </a:r>
            <a:r>
              <a:rPr lang="en-US" altLang="zh-TW" sz="2800" dirty="0"/>
              <a:t>-</a:t>
            </a:r>
            <a:r>
              <a:rPr lang="zh-TW" altLang="zh-TW" sz="2800" dirty="0"/>
              <a:t>中</a:t>
            </a:r>
            <a:r>
              <a:rPr lang="zh-TW" altLang="en-US" sz="2800" dirty="0"/>
              <a:t>大</a:t>
            </a:r>
            <a:r>
              <a:rPr lang="en-US" altLang="zh-TW" sz="2800" dirty="0"/>
              <a:t>-2-5-2</a:t>
            </a:r>
            <a:endParaRPr lang="zh-TW" altLang="zh-TW" sz="2800" dirty="0"/>
          </a:p>
          <a:p>
            <a:pPr>
              <a:buNone/>
            </a:pPr>
            <a:r>
              <a:rPr lang="zh-TW" altLang="en-US" sz="2800" dirty="0"/>
              <a:t>     </a:t>
            </a:r>
            <a:r>
              <a:rPr lang="zh-TW" altLang="zh-TW" sz="2800" dirty="0"/>
              <a:t>運用自創圖像符號標示</a:t>
            </a:r>
            <a:endParaRPr lang="en-US" altLang="zh-TW" sz="2800" dirty="0"/>
          </a:p>
          <a:p>
            <a:pPr>
              <a:buNone/>
            </a:pPr>
            <a:r>
              <a:rPr lang="en-US" altLang="zh-TW" sz="2800" dirty="0"/>
              <a:t>     </a:t>
            </a:r>
            <a:r>
              <a:rPr lang="zh-TW" altLang="zh-TW" sz="2800" dirty="0"/>
              <a:t>空間、物件或記錄行動</a:t>
            </a:r>
            <a:endParaRPr lang="en-US" altLang="zh-TW" sz="2800" dirty="0"/>
          </a:p>
          <a:p>
            <a:pPr>
              <a:buNone/>
            </a:pPr>
            <a:r>
              <a:rPr lang="zh-TW" altLang="zh-TW" sz="2800" dirty="0"/>
              <a:t>美</a:t>
            </a:r>
            <a:r>
              <a:rPr lang="en-US" altLang="zh-TW" sz="2800" dirty="0"/>
              <a:t>-</a:t>
            </a:r>
            <a:r>
              <a:rPr lang="zh-TW" altLang="zh-TW" sz="2800" dirty="0"/>
              <a:t>中</a:t>
            </a:r>
            <a:r>
              <a:rPr lang="en-US" altLang="zh-TW" sz="2800" dirty="0"/>
              <a:t>-2-1-1</a:t>
            </a:r>
            <a:endParaRPr lang="zh-TW" altLang="zh-TW" sz="2800" dirty="0"/>
          </a:p>
          <a:p>
            <a:pPr>
              <a:buNone/>
            </a:pPr>
            <a:r>
              <a:rPr lang="zh-TW" altLang="en-US" sz="2800" dirty="0"/>
              <a:t>     </a:t>
            </a:r>
            <a:r>
              <a:rPr lang="zh-TW" altLang="zh-TW" sz="2800" dirty="0"/>
              <a:t>玩索各種藝術媒介，</a:t>
            </a:r>
            <a:r>
              <a:rPr lang="zh-TW" altLang="zh-TW" sz="2800" dirty="0" smtClean="0"/>
              <a:t>發揮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</a:t>
            </a:r>
            <a:r>
              <a:rPr lang="zh-TW" altLang="zh-TW" sz="2800" dirty="0" smtClean="0"/>
              <a:t>想像並</a:t>
            </a:r>
            <a:r>
              <a:rPr lang="zh-TW" altLang="en-US" sz="2800" dirty="0" smtClean="0"/>
              <a:t>享</a:t>
            </a:r>
            <a:r>
              <a:rPr lang="zh-TW" altLang="zh-TW" sz="2800" dirty="0" smtClean="0"/>
              <a:t>受自我表現</a:t>
            </a:r>
            <a:r>
              <a:rPr lang="zh-TW" altLang="zh-TW" sz="2800" dirty="0"/>
              <a:t>的</a:t>
            </a:r>
            <a:r>
              <a:rPr lang="zh-TW" altLang="zh-TW" sz="2800" dirty="0" smtClean="0"/>
              <a:t>樂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</a:t>
            </a:r>
            <a:r>
              <a:rPr lang="zh-TW" altLang="zh-TW" sz="2800" dirty="0" smtClean="0"/>
              <a:t>趣</a:t>
            </a:r>
            <a:r>
              <a:rPr lang="zh-TW" altLang="en-US" sz="2800" dirty="0" smtClean="0">
                <a:latin typeface="標楷體"/>
                <a:ea typeface="標楷體"/>
              </a:rPr>
              <a:t>。</a:t>
            </a:r>
            <a:endParaRPr lang="en-US" altLang="zh-TW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53" y="3030977"/>
            <a:ext cx="3474625" cy="260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1"/>
          <p:cNvSpPr>
            <a:spLocks noGrp="1"/>
          </p:cNvSpPr>
          <p:nvPr>
            <p:ph type="sldNum" sz="quarter" idx="12"/>
          </p:nvPr>
        </p:nvSpPr>
        <p:spPr>
          <a:xfrm>
            <a:off x="6460331" y="6305550"/>
            <a:ext cx="342900" cy="476250"/>
          </a:xfrm>
        </p:spPr>
        <p:txBody>
          <a:bodyPr/>
          <a:lstStyle/>
          <a:p>
            <a:pPr>
              <a:defRPr/>
            </a:pPr>
            <a:fld id="{9FEF3502-11F2-4BDB-90B4-B8AB31D5A3C2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00201" y="339898"/>
            <a:ext cx="6240551" cy="7635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dirty="0" smtClean="0">
                <a:solidFill>
                  <a:schemeClr val="tx2">
                    <a:satMod val="130000"/>
                  </a:schemeClr>
                </a:solidFill>
              </a:rPr>
              <a:t>    </a:t>
            </a:r>
            <a:r>
              <a:rPr lang="en-US" altLang="zh-TW" sz="3600" dirty="0" smtClean="0">
                <a:solidFill>
                  <a:schemeClr val="tx2">
                    <a:satMod val="130000"/>
                  </a:schemeClr>
                </a:solidFill>
              </a:rPr>
              <a:t>【</a:t>
            </a:r>
            <a:r>
              <a:rPr lang="zh-TW" altLang="en-US" sz="3600" dirty="0" smtClean="0">
                <a:solidFill>
                  <a:srgbClr val="FF0000"/>
                </a:solidFill>
              </a:rPr>
              <a:t>寶貝日記畫</a:t>
            </a:r>
            <a:r>
              <a:rPr lang="en-US" altLang="zh-TW" sz="3600" dirty="0" smtClean="0">
                <a:solidFill>
                  <a:schemeClr val="tx2">
                    <a:satMod val="130000"/>
                  </a:schemeClr>
                </a:solidFill>
              </a:rPr>
              <a:t>】</a:t>
            </a:r>
            <a:endParaRPr lang="zh-TW" altLang="en-US" sz="36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63777" y="1342066"/>
            <a:ext cx="8600792" cy="14970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zh-TW" altLang="en-US" sz="2600" dirty="0" smtClean="0"/>
              <a:t>養成習慣，時常回想自己的學習經驗。</a:t>
            </a:r>
            <a:endParaRPr lang="en-US" altLang="zh-TW" sz="2600" dirty="0" smtClean="0"/>
          </a:p>
          <a:p>
            <a:pPr eaLnBrk="1" hangingPunct="1">
              <a:lnSpc>
                <a:spcPct val="100000"/>
              </a:lnSpc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                          </a:t>
            </a:r>
            <a:r>
              <a:rPr lang="zh-TW" altLang="en-US" sz="2600" dirty="0" smtClean="0"/>
              <a:t>用簡明的圖畫表現重要情境。</a:t>
            </a:r>
            <a:endParaRPr lang="en-US" altLang="zh-TW" sz="2600" dirty="0" smtClean="0"/>
          </a:p>
          <a:p>
            <a:pPr eaLnBrk="1" hangingPunct="1">
              <a:lnSpc>
                <a:spcPct val="100000"/>
              </a:lnSpc>
            </a:pPr>
            <a:r>
              <a:rPr lang="zh-TW" altLang="en-US" sz="2600" dirty="0" smtClean="0">
                <a:solidFill>
                  <a:srgbClr val="CC3300"/>
                </a:solidFill>
              </a:rPr>
              <a:t>請家長協助記錄幼兒在園活動的畫與話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eaLnBrk="1" hangingPunct="1"/>
            <a:endParaRPr lang="en-US" altLang="zh-TW" sz="2600" dirty="0" smtClean="0"/>
          </a:p>
          <a:p>
            <a:pPr eaLnBrk="1" hangingPunct="1"/>
            <a:endParaRPr lang="zh-TW" altLang="en-US" sz="2600" dirty="0" smtClean="0"/>
          </a:p>
        </p:txBody>
      </p:sp>
      <p:sp>
        <p:nvSpPr>
          <p:cNvPr id="14" name="文字方塊 13"/>
          <p:cNvSpPr txBox="1"/>
          <p:nvPr/>
        </p:nvSpPr>
        <p:spPr>
          <a:xfrm>
            <a:off x="2148307" y="5808635"/>
            <a:ext cx="63686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sym typeface="Wingdings"/>
              </a:rPr>
              <a:t>繪畫能力不同，一樣可以展現敘說事件的能力、表現情境。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57598" y="6293676"/>
            <a:ext cx="777583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sym typeface="Wingdings"/>
              </a:rPr>
              <a:t>用很</a:t>
            </a:r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sym typeface="Wingdings"/>
              </a:rPr>
              <a:t>簡單的圖示表現重點，媽媽也總是協助紀錄完整的事件與孩子想法。</a:t>
            </a:r>
            <a:endParaRPr lang="zh-TW" altLang="en-US" b="1" dirty="0">
              <a:solidFill>
                <a:srgbClr val="C00000"/>
              </a:solidFill>
              <a:latin typeface="微軟正黑體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 rot="994137">
            <a:off x="7141990" y="1775726"/>
            <a:ext cx="1538107" cy="832082"/>
            <a:chOff x="8544412" y="70240"/>
            <a:chExt cx="2262899" cy="1121194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2" b="96191" l="4666" r="96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8544412" y="70240"/>
              <a:ext cx="1032506" cy="1121194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" b="93555" l="4402" r="983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9837215" y="70240"/>
              <a:ext cx="970096" cy="1121194"/>
            </a:xfrm>
            <a:prstGeom prst="rect">
              <a:avLst/>
            </a:prstGeom>
          </p:spPr>
        </p:pic>
      </p:grpSp>
      <p:pic>
        <p:nvPicPr>
          <p:cNvPr id="3074" name="Picture 2" descr="Z:\00_幼兒園\103學年度\103學年度班級資料\103企鵝班-中\103下\照片\20150226\DSCN92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6" y="2988332"/>
            <a:ext cx="3408703" cy="255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00_幼兒園\103學年度\103學年度班級資料\103企鵝班-中\103下\照片\20150226\DSCN92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31" y="2988333"/>
            <a:ext cx="3408702" cy="255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7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左-右雙向箭號 19"/>
          <p:cNvSpPr/>
          <p:nvPr/>
        </p:nvSpPr>
        <p:spPr>
          <a:xfrm>
            <a:off x="2910037" y="1593234"/>
            <a:ext cx="2600980" cy="90011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58640"/>
              </p:ext>
            </p:extLst>
          </p:nvPr>
        </p:nvGraphicFramePr>
        <p:xfrm>
          <a:off x="761529" y="3648744"/>
          <a:ext cx="7504882" cy="3006056"/>
        </p:xfrm>
        <a:graphic>
          <a:graphicData uri="http://schemas.openxmlformats.org/drawingml/2006/table">
            <a:tbl>
              <a:tblPr firstRow="1" bandRow="1"/>
              <a:tblGrid>
                <a:gridCol w="461801"/>
                <a:gridCol w="1187488"/>
                <a:gridCol w="1154501"/>
                <a:gridCol w="2078103"/>
                <a:gridCol w="1316703"/>
                <a:gridCol w="1306286"/>
              </a:tblGrid>
              <a:tr h="68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r>
                        <a:rPr lang="zh-TW" altLang="en-US" baseline="0" dirty="0" smtClean="0"/>
                        <a:t>書</a:t>
                      </a:r>
                      <a:endParaRPr lang="en-US" altLang="zh-TW" baseline="0" dirty="0" smtClean="0"/>
                    </a:p>
                    <a:p>
                      <a:pPr algn="ctr"/>
                      <a:r>
                        <a:rPr lang="zh-TW" altLang="en-US" baseline="0" dirty="0" smtClean="0"/>
                        <a:t>號</a:t>
                      </a:r>
                      <a:endParaRPr lang="en-US" altLang="zh-TW" baseline="0" dirty="0" smtClean="0"/>
                    </a:p>
                    <a:p>
                      <a:pPr algn="ctr"/>
                      <a:endParaRPr lang="zh-TW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r>
                        <a:rPr lang="zh-TW" altLang="en-US" dirty="0" smtClean="0"/>
                        <a:t>書名</a:t>
                      </a:r>
                      <a:endParaRPr lang="zh-TW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r>
                        <a:rPr lang="zh-TW" altLang="en-US" dirty="0" smtClean="0"/>
                        <a:t>借閱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9pPr>
                    </a:lstStyle>
                    <a:p>
                      <a:pPr algn="l">
                        <a:spcBef>
                          <a:spcPts val="1200"/>
                        </a:spcBef>
                      </a:pPr>
                      <a:r>
                        <a:rPr lang="zh-TW" altLang="en-US" sz="2000" dirty="0" smtClean="0"/>
                        <a:t>寶貝</a:t>
                      </a:r>
                      <a:r>
                        <a:rPr lang="zh-TW" altLang="en-US" sz="2000" dirty="0" smtClean="0">
                          <a:latin typeface="標楷體"/>
                          <a:ea typeface="標楷體"/>
                        </a:rPr>
                        <a:t>＜圖。話＞</a:t>
                      </a:r>
                      <a:endParaRPr lang="zh-TW" alt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9pPr>
                    </a:lstStyle>
                    <a:p>
                      <a:pPr algn="l"/>
                      <a:r>
                        <a:rPr lang="zh-TW" altLang="en-US" dirty="0" smtClean="0"/>
                        <a:t>家長簽名</a:t>
                      </a:r>
                      <a:endParaRPr lang="zh-TW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Impact"/>
                        </a:defRPr>
                      </a:lvl9pPr>
                    </a:lstStyle>
                    <a:p>
                      <a:pPr algn="l"/>
                      <a:r>
                        <a:rPr lang="zh-TW" altLang="en-US" dirty="0" smtClean="0"/>
                        <a:t>老師簽名</a:t>
                      </a:r>
                      <a:endParaRPr lang="zh-TW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/>
                    </a:solidFill>
                  </a:tcPr>
                </a:tc>
              </a:tr>
              <a:tr h="69721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r>
                        <a:rPr lang="en-US" altLang="zh-TW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藤與樹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104.03.18</a:t>
                      </a:r>
                      <a:endParaRPr lang="zh-TW" altLang="en-US" dirty="0" smtClean="0"/>
                    </a:p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6972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72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Impact"/>
                        </a:defRPr>
                      </a:lvl9pPr>
                    </a:lstStyle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011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830744" y="2341157"/>
            <a:ext cx="509554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endParaRPr lang="en-US" altLang="zh-TW" sz="2400" b="1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defRPr/>
            </a:pP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defRPr/>
            </a:pPr>
            <a:endParaRPr lang="zh-TW" altLang="en-US" sz="24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 rot="905145">
            <a:off x="6960311" y="642487"/>
            <a:ext cx="1538444" cy="1297744"/>
            <a:chOff x="8544412" y="70240"/>
            <a:chExt cx="2262899" cy="1121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2" b="96191" l="4666" r="96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8544412" y="70240"/>
              <a:ext cx="1032506" cy="112119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" b="93555" l="4402" r="983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9837215" y="70240"/>
              <a:ext cx="970096" cy="1121194"/>
            </a:xfrm>
            <a:prstGeom prst="rect">
              <a:avLst/>
            </a:prstGeom>
          </p:spPr>
        </p:pic>
      </p:grpSp>
      <p:sp>
        <p:nvSpPr>
          <p:cNvPr id="8" name="文字方塊 7"/>
          <p:cNvSpPr txBox="1"/>
          <p:nvPr/>
        </p:nvSpPr>
        <p:spPr>
          <a:xfrm>
            <a:off x="614250" y="587978"/>
            <a:ext cx="6173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快樂小書蟲 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借閱本 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每週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五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借閱登記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1484" y="2587379"/>
            <a:ext cx="5222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*會認唸故事書名</a:t>
            </a:r>
            <a:endParaRPr lang="en-US" altLang="zh-TW" sz="2800" dirty="0" smtClean="0"/>
          </a:p>
          <a:p>
            <a:r>
              <a:rPr lang="en-US" altLang="zh-TW" sz="2800" dirty="0" smtClean="0"/>
              <a:t>* </a:t>
            </a:r>
            <a:r>
              <a:rPr lang="zh-TW" altLang="en-US" sz="2800" dirty="0" smtClean="0"/>
              <a:t>增進</a:t>
            </a:r>
            <a:r>
              <a:rPr lang="zh-TW" altLang="en-US" sz="2800" dirty="0"/>
              <a:t>對文字的形</a:t>
            </a:r>
            <a:r>
              <a:rPr lang="en-US" altLang="zh-TW" sz="2800" dirty="0"/>
              <a:t>.</a:t>
            </a:r>
            <a:r>
              <a:rPr lang="zh-TW" altLang="en-US" sz="2800" dirty="0"/>
              <a:t>音</a:t>
            </a:r>
            <a:r>
              <a:rPr lang="en-US" altLang="zh-TW" sz="2800" dirty="0"/>
              <a:t>.</a:t>
            </a:r>
            <a:r>
              <a:rPr lang="zh-TW" altLang="en-US" sz="2800" dirty="0"/>
              <a:t>意 的認知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152399" y="1994738"/>
            <a:ext cx="3548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◎學習指標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生活環境中的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索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詮釋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符號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的意義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algn="just">
              <a:defRPr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endParaRPr lang="zh-TW" altLang="en-US" sz="28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902674" y="6029013"/>
            <a:ext cx="282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由幼兒</a:t>
            </a:r>
            <a:r>
              <a:rPr lang="zh-TW" altLang="en-US" b="1" dirty="0" smtClean="0">
                <a:solidFill>
                  <a:srgbClr val="FF0000"/>
                </a:solidFill>
              </a:rPr>
              <a:t>蓋印</a:t>
            </a:r>
            <a:r>
              <a:rPr lang="zh-TW" altLang="en-US" b="1" dirty="0" smtClean="0"/>
              <a:t>日期</a:t>
            </a:r>
            <a:r>
              <a:rPr lang="zh-TW" altLang="en-US" b="1" dirty="0" smtClean="0"/>
              <a:t>章</a:t>
            </a:r>
            <a:endParaRPr lang="en-US" altLang="zh-TW" b="1" dirty="0" smtClean="0"/>
          </a:p>
          <a:p>
            <a:r>
              <a:rPr lang="zh-TW" altLang="en-US" b="1" dirty="0"/>
              <a:t> </a:t>
            </a:r>
            <a:r>
              <a:rPr lang="zh-TW" altLang="en-US" b="1" dirty="0" smtClean="0"/>
              <a:t>或書寫數字練習</a:t>
            </a:r>
            <a:endParaRPr lang="zh-TW" altLang="en-US" b="1" dirty="0"/>
          </a:p>
        </p:txBody>
      </p:sp>
      <p:sp>
        <p:nvSpPr>
          <p:cNvPr id="13" name="橢圓 12"/>
          <p:cNvSpPr/>
          <p:nvPr/>
        </p:nvSpPr>
        <p:spPr>
          <a:xfrm>
            <a:off x="2310411" y="3920403"/>
            <a:ext cx="1221841" cy="17119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919271" y="5636238"/>
            <a:ext cx="2060" cy="392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2910037" y="1858625"/>
            <a:ext cx="274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依幼兒能力彈性調整</a:t>
            </a:r>
            <a:endParaRPr lang="zh-TW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3423941" y="2227957"/>
            <a:ext cx="406803" cy="13866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91242"/>
            <a:ext cx="8229600" cy="208555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企鵝班</a:t>
            </a:r>
            <a:r>
              <a:rPr lang="en-US" altLang="zh-TW" dirty="0" smtClean="0"/>
              <a:t>(</a:t>
            </a:r>
            <a:r>
              <a:rPr lang="zh-TW" altLang="en-US" dirty="0" smtClean="0"/>
              <a:t>上</a:t>
            </a:r>
            <a:r>
              <a:rPr lang="en-US" altLang="zh-TW" dirty="0" smtClean="0"/>
              <a:t>)</a:t>
            </a:r>
            <a:r>
              <a:rPr lang="zh-TW" altLang="en-US" dirty="0" smtClean="0"/>
              <a:t> 學期末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0000FF"/>
                </a:solidFill>
              </a:rPr>
              <a:t>歲末感恩活動*</a:t>
            </a:r>
            <a:r>
              <a:rPr lang="en-US" altLang="zh-TW" dirty="0" smtClean="0">
                <a:solidFill>
                  <a:srgbClr val="0000FF"/>
                </a:solidFill>
              </a:rPr>
              <a:t/>
            </a:r>
            <a:br>
              <a:rPr lang="en-US" altLang="zh-TW" dirty="0" smtClean="0">
                <a:solidFill>
                  <a:srgbClr val="0000FF"/>
                </a:solidFill>
              </a:rPr>
            </a:br>
            <a:r>
              <a:rPr lang="zh-TW" altLang="en-US" dirty="0" smtClean="0">
                <a:solidFill>
                  <a:srgbClr val="0000FF"/>
                </a:solidFill>
              </a:rPr>
              <a:t>師生共構學習歷程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305">
            <a:off x="5581354" y="1308107"/>
            <a:ext cx="701955" cy="129774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719388"/>
            <a:ext cx="96361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305">
            <a:off x="3346153" y="1241437"/>
            <a:ext cx="701955" cy="12977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305">
            <a:off x="7424288" y="3011306"/>
            <a:ext cx="701955" cy="12977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305">
            <a:off x="2228552" y="5381405"/>
            <a:ext cx="701955" cy="12977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305">
            <a:off x="4841125" y="5501324"/>
            <a:ext cx="701955" cy="12977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305">
            <a:off x="7348085" y="5192719"/>
            <a:ext cx="701955" cy="12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ocuments and Settings\Administrator\桌面\王叔叔\.facebook_14250972273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0"/>
            <a:ext cx="6357259" cy="70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75623" y="483194"/>
            <a:ext cx="906418" cy="618630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5E0DB">
                      <a:lumMod val="50000"/>
                    </a:srgbClr>
                  </a:solidFill>
                </a:uFill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為孩子而</a:t>
            </a:r>
            <a:r>
              <a:rPr lang="zh-TW" alt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5E0DB">
                      <a:lumMod val="50000"/>
                    </a:srgbClr>
                  </a:solidFill>
                </a:uFill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勇敢</a:t>
            </a:r>
            <a:r>
              <a:rPr lang="en-US" altLang="zh-TW" b="1" spc="50" dirty="0" smtClean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5E0DB">
                      <a:lumMod val="50000"/>
                    </a:srgbClr>
                  </a:solidFill>
                </a:uFill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  </a:t>
            </a:r>
            <a:endParaRPr lang="zh-TW" altLang="en-US" sz="2400" b="1" spc="50" dirty="0">
              <a:ln w="11430"/>
              <a:gradFill>
                <a:gsLst>
                  <a:gs pos="25000">
                    <a:srgbClr val="4584D3">
                      <a:satMod val="155000"/>
                    </a:srgbClr>
                  </a:gs>
                  <a:gs pos="100000">
                    <a:srgbClr val="4584D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rgbClr val="05E0DB">
                    <a:lumMod val="50000"/>
                  </a:srgbClr>
                </a:solidFill>
              </a:uFill>
              <a:latin typeface="華康少女文字W5(P)" panose="040F0500000000000000" pitchFamily="82" charset="-120"/>
              <a:ea typeface="華康少女文字W5(P)" panose="040F0500000000000000" pitchFamily="8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84457" y="483194"/>
            <a:ext cx="908423" cy="618630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5E0DB">
                      <a:lumMod val="50000"/>
                    </a:srgbClr>
                  </a:solidFill>
                </a:uFill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為孩子而</a:t>
            </a:r>
            <a:r>
              <a:rPr lang="zh-TW" altLang="en-US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5E0DB">
                      <a:lumMod val="50000"/>
                    </a:srgbClr>
                  </a:solidFill>
                </a:uFill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堅定</a:t>
            </a:r>
            <a:r>
              <a:rPr lang="en-US" altLang="zh-TW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05E0DB">
                      <a:lumMod val="50000"/>
                    </a:srgbClr>
                  </a:solidFill>
                </a:uFill>
                <a:latin typeface="華康少女文字W5(P)" panose="040F0500000000000000" pitchFamily="82" charset="-120"/>
                <a:ea typeface="華康少女文字W5(P)" panose="040F0500000000000000" pitchFamily="82" charset="-120"/>
              </a:rPr>
              <a:t>  </a:t>
            </a:r>
            <a:endParaRPr lang="zh-TW" altLang="en-US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rgbClr val="05E0DB">
                    <a:lumMod val="50000"/>
                  </a:srgbClr>
                </a:solidFill>
              </a:uFill>
              <a:latin typeface="華康少女文字W5(P)" panose="040F0500000000000000" pitchFamily="82" charset="-120"/>
              <a:ea typeface="華康少女文字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7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 rot="662853">
            <a:off x="6159638" y="4951583"/>
            <a:ext cx="2261869" cy="1564471"/>
            <a:chOff x="8544412" y="70240"/>
            <a:chExt cx="2262899" cy="1121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2" b="96191" l="4666" r="96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8544412" y="70240"/>
              <a:ext cx="1032506" cy="112119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" b="93555" l="4402" r="983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9837215" y="70240"/>
              <a:ext cx="970096" cy="1121194"/>
            </a:xfrm>
            <a:prstGeom prst="rect">
              <a:avLst/>
            </a:prstGeom>
          </p:spPr>
        </p:pic>
      </p:grpSp>
      <p:graphicFrame>
        <p:nvGraphicFramePr>
          <p:cNvPr id="11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524796"/>
              </p:ext>
            </p:extLst>
          </p:nvPr>
        </p:nvGraphicFramePr>
        <p:xfrm>
          <a:off x="-674557" y="522798"/>
          <a:ext cx="8214610" cy="592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矩形 1"/>
          <p:cNvSpPr/>
          <p:nvPr/>
        </p:nvSpPr>
        <p:spPr>
          <a:xfrm>
            <a:off x="6943654" y="678796"/>
            <a:ext cx="784145" cy="30777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班</a:t>
            </a:r>
            <a:r>
              <a:rPr lang="en-US" altLang="zh-TW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</a:t>
            </a:r>
            <a:r>
              <a:rPr lang="zh-TW" altLang="en-US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級</a:t>
            </a:r>
            <a:endParaRPr lang="en-US" altLang="zh-TW" sz="44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accent6">
                    <a:lumMod val="50000"/>
                  </a:schemeClr>
                </a:solidFill>
              </a:uFill>
              <a:latin typeface="華康娃娃體(P)" pitchFamily="82" charset="-120"/>
              <a:ea typeface="華康娃娃體(P)" pitchFamily="82" charset="-120"/>
            </a:endParaRPr>
          </a:p>
          <a:p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 * </a:t>
            </a:r>
          </a:p>
          <a:p>
            <a:r>
              <a:rPr lang="zh-TW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經</a:t>
            </a:r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 </a:t>
            </a:r>
            <a:r>
              <a:rPr lang="zh-TW" altLang="en-US" sz="4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營</a:t>
            </a:r>
            <a:endParaRPr lang="zh-TW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accent6">
                    <a:lumMod val="50000"/>
                  </a:schemeClr>
                </a:solidFill>
              </a:uFill>
              <a:latin typeface="華康娃娃體(P)" pitchFamily="82" charset="-120"/>
              <a:ea typeface="華康娃娃體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52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 rot="662853">
            <a:off x="6026777" y="5017245"/>
            <a:ext cx="1849569" cy="1359288"/>
            <a:chOff x="8544412" y="70240"/>
            <a:chExt cx="2262899" cy="1121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2" b="96191" l="4666" r="96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8544412" y="70240"/>
              <a:ext cx="1032506" cy="112119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" b="93555" l="4402" r="983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9837215" y="70240"/>
              <a:ext cx="970096" cy="1121194"/>
            </a:xfrm>
            <a:prstGeom prst="rect">
              <a:avLst/>
            </a:prstGeom>
          </p:spPr>
        </p:pic>
      </p:grpSp>
      <p:graphicFrame>
        <p:nvGraphicFramePr>
          <p:cNvPr id="11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27193"/>
              </p:ext>
            </p:extLst>
          </p:nvPr>
        </p:nvGraphicFramePr>
        <p:xfrm>
          <a:off x="-687891" y="530151"/>
          <a:ext cx="8214610" cy="592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矩形 6"/>
          <p:cNvSpPr/>
          <p:nvPr/>
        </p:nvSpPr>
        <p:spPr>
          <a:xfrm>
            <a:off x="7378442" y="951066"/>
            <a:ext cx="762862" cy="30777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班</a:t>
            </a:r>
            <a:r>
              <a:rPr lang="en-US" altLang="zh-TW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</a:t>
            </a:r>
            <a:r>
              <a:rPr lang="zh-TW" altLang="en-US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級</a:t>
            </a:r>
            <a:endParaRPr lang="en-US" altLang="zh-TW" sz="44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accent6">
                    <a:lumMod val="50000"/>
                  </a:schemeClr>
                </a:solidFill>
              </a:uFill>
              <a:latin typeface="華康娃娃體(P)" pitchFamily="82" charset="-120"/>
              <a:ea typeface="華康娃娃體(P)" pitchFamily="82" charset="-120"/>
            </a:endParaRPr>
          </a:p>
          <a:p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 * </a:t>
            </a:r>
          </a:p>
          <a:p>
            <a:r>
              <a:rPr lang="zh-TW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經</a:t>
            </a:r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 </a:t>
            </a:r>
            <a:r>
              <a:rPr lang="zh-TW" altLang="en-US" sz="4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營</a:t>
            </a:r>
            <a:endParaRPr lang="zh-TW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accent6">
                    <a:lumMod val="50000"/>
                  </a:schemeClr>
                </a:solidFill>
              </a:uFill>
              <a:latin typeface="華康娃娃體(P)" pitchFamily="82" charset="-120"/>
              <a:ea typeface="華康娃娃體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2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 rot="662853">
            <a:off x="5851961" y="5162681"/>
            <a:ext cx="1860913" cy="1371566"/>
            <a:chOff x="8544412" y="70240"/>
            <a:chExt cx="2262899" cy="1121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02" b="96191" l="4666" r="963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8544412" y="70240"/>
              <a:ext cx="1032506" cy="112119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" b="93555" l="4402" r="983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7160">
              <a:off x="9837215" y="70240"/>
              <a:ext cx="970096" cy="1121194"/>
            </a:xfrm>
            <a:prstGeom prst="rect">
              <a:avLst/>
            </a:prstGeom>
          </p:spPr>
        </p:pic>
      </p:grpSp>
      <p:graphicFrame>
        <p:nvGraphicFramePr>
          <p:cNvPr id="11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6252"/>
              </p:ext>
            </p:extLst>
          </p:nvPr>
        </p:nvGraphicFramePr>
        <p:xfrm>
          <a:off x="-674557" y="522798"/>
          <a:ext cx="8214610" cy="592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矩形 1"/>
          <p:cNvSpPr/>
          <p:nvPr/>
        </p:nvSpPr>
        <p:spPr>
          <a:xfrm>
            <a:off x="6317728" y="206356"/>
            <a:ext cx="784145" cy="30777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班</a:t>
            </a:r>
            <a:r>
              <a:rPr lang="en-US" altLang="zh-TW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</a:t>
            </a:r>
            <a:r>
              <a:rPr lang="zh-TW" altLang="en-US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級</a:t>
            </a:r>
            <a:endParaRPr lang="en-US" altLang="zh-TW" sz="4400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accent6">
                    <a:lumMod val="50000"/>
                  </a:schemeClr>
                </a:solidFill>
              </a:uFill>
              <a:latin typeface="華康娃娃體(P)" pitchFamily="82" charset="-120"/>
              <a:ea typeface="華康娃娃體(P)" pitchFamily="82" charset="-120"/>
            </a:endParaRPr>
          </a:p>
          <a:p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 * </a:t>
            </a:r>
          </a:p>
          <a:p>
            <a:r>
              <a:rPr lang="zh-TW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經</a:t>
            </a:r>
            <a:r>
              <a:rPr lang="en-US" altLang="zh-TW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  </a:t>
            </a:r>
            <a:r>
              <a:rPr lang="zh-TW" altLang="en-US" sz="4400" b="1" spc="50" dirty="0" smtClean="0">
                <a:ln w="11430"/>
                <a:solidFill>
                  <a:srgbClr val="FF5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營</a:t>
            </a:r>
            <a:endParaRPr lang="zh-TW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accent6">
                    <a:lumMod val="50000"/>
                  </a:schemeClr>
                </a:solidFill>
              </a:uFill>
              <a:latin typeface="華康娃娃體(P)" pitchFamily="82" charset="-120"/>
              <a:ea typeface="華康娃娃體(P)" pitchFamily="82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2318" y="683307"/>
            <a:ext cx="785885" cy="600164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孩子已達到和待增強的能力</a:t>
            </a:r>
            <a:endParaRPr lang="zh-TW" alt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accent6">
                    <a:lumMod val="50000"/>
                  </a:schemeClr>
                </a:solidFill>
              </a:uFill>
              <a:latin typeface="華康娃娃體(P)" pitchFamily="82" charset="-120"/>
              <a:ea typeface="華康娃娃體(P)" pitchFamily="82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47110" y="1098023"/>
            <a:ext cx="785885" cy="255454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華康娃娃體(P)" pitchFamily="82" charset="-120"/>
                <a:ea typeface="華康娃娃體(P)" pitchFamily="82" charset="-120"/>
              </a:rPr>
              <a:t>學校日詳說 </a:t>
            </a:r>
            <a:endParaRPr lang="zh-TW" alt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chemeClr val="accent6">
                    <a:lumMod val="50000"/>
                  </a:schemeClr>
                </a:solidFill>
              </a:uFill>
              <a:latin typeface="華康娃娃體(P)" pitchFamily="82" charset="-120"/>
              <a:ea typeface="華康娃娃體(P)" pitchFamily="82" charset="-120"/>
            </a:endParaRPr>
          </a:p>
        </p:txBody>
      </p:sp>
      <p:pic>
        <p:nvPicPr>
          <p:cNvPr id="3074" name="Picture 2" descr="L:\103(2)--六日急辦------\103(2)--ppt~待用照片\新家長---\2015-01-02 14.28.09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-381000"/>
            <a:ext cx="10163176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0432" y="85979"/>
            <a:ext cx="4255154" cy="1157606"/>
          </a:xfrm>
        </p:spPr>
        <p:txBody>
          <a:bodyPr/>
          <a:lstStyle/>
          <a:p>
            <a:pPr algn="l"/>
            <a:r>
              <a:rPr kumimoji="1" lang="zh-TW" altLang="en-US" dirty="0" smtClean="0"/>
              <a:t>一日作息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>
                <a:solidFill>
                  <a:srgbClr val="FF0000"/>
                </a:solidFill>
              </a:rPr>
              <a:t>上</a:t>
            </a:r>
            <a:r>
              <a:rPr kumimoji="1" lang="zh-TW" altLang="en-US" dirty="0" smtClean="0"/>
              <a:t>午</a:t>
            </a:r>
            <a:r>
              <a:rPr kumimoji="1" lang="en-US" altLang="zh-TW" dirty="0" smtClean="0"/>
              <a:t>)</a:t>
            </a:r>
            <a:endParaRPr kumimoji="1"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612928"/>
              </p:ext>
            </p:extLst>
          </p:nvPr>
        </p:nvGraphicFramePr>
        <p:xfrm>
          <a:off x="116114" y="1029731"/>
          <a:ext cx="8987707" cy="56468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61623"/>
                <a:gridCol w="7226084"/>
              </a:tblGrid>
              <a:tr h="5197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新細明體" panose="02020500000000000000" pitchFamily="18" charset="-120"/>
                          <a:cs typeface="Times New Roman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新細明體" panose="02020500000000000000" pitchFamily="18" charset="-120"/>
                          <a:cs typeface="Times New Roman" pitchFamily="18" charset="0"/>
                        </a:rPr>
                        <a:t>活動內容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/>
                    </a:solidFill>
                  </a:tcPr>
                </a:tc>
              </a:tr>
              <a:tr h="770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zh-TW" sz="1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zh-TW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入園</a:t>
                      </a:r>
                      <a:r>
                        <a:rPr lang="en-US" altLang="zh-TW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正式課程前</a:t>
                      </a:r>
                      <a:r>
                        <a:rPr lang="en-US" altLang="zh-TW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打招呼</a:t>
                      </a:r>
                      <a:r>
                        <a:rPr lang="en-US" altLang="zh-TW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點點名</a:t>
                      </a:r>
                      <a:r>
                        <a:rPr lang="en-US" altLang="zh-TW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物品擺放</a:t>
                      </a:r>
                      <a:r>
                        <a:rPr lang="zh-TW" altLang="en-US" sz="2000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→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畫字遊戲</a:t>
                      </a:r>
                      <a:r>
                        <a:rPr lang="zh-TW" altLang="en-US" sz="2000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→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自由角落探索</a:t>
                      </a:r>
                      <a:r>
                        <a:rPr lang="en-US" altLang="zh-TW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4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b="1" kern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學習活動</a:t>
                      </a:r>
                      <a:r>
                        <a:rPr lang="en-US" altLang="zh-TW" sz="2000" b="1" kern="0" dirty="0" smtClean="0">
                          <a:solidFill>
                            <a:srgbClr val="008000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【</a:t>
                      </a:r>
                      <a:r>
                        <a:rPr lang="zh-TW" altLang="en-US" sz="2000" b="1" kern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一</a:t>
                      </a:r>
                      <a:r>
                        <a:rPr lang="en-US" altLang="zh-TW" sz="2000" b="1" kern="0" dirty="0" smtClean="0">
                          <a:solidFill>
                            <a:srgbClr val="008000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】--</a:t>
                      </a:r>
                      <a:r>
                        <a:rPr lang="zh-TW" altLang="en-US" sz="2000" kern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戶外活動</a:t>
                      </a:r>
                      <a:r>
                        <a:rPr lang="en-US" altLang="zh-TW" sz="2000" kern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kern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週二除外</a:t>
                      </a:r>
                      <a:r>
                        <a:rPr lang="en-US" altLang="zh-TW" sz="2000" kern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altLang="zh-TW" sz="2000" b="1" kern="0" dirty="0" smtClean="0">
                        <a:solidFill>
                          <a:srgbClr val="008000"/>
                        </a:solidFill>
                        <a:effectLst/>
                        <a:latin typeface="細明體"/>
                        <a:ea typeface="細明體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☆週一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zh-TW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陽光花園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工作日</a:t>
                      </a:r>
                      <a:endParaRPr lang="en-US" altLang="zh-TW" sz="20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☆週二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角落闖關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*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愛爸愛媽支援指導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~9:10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→</a:t>
                      </a:r>
                      <a:r>
                        <a:rPr lang="zh-TW" altLang="en-US" sz="2000" kern="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作品分享</a:t>
                      </a:r>
                      <a:endParaRPr lang="en-US" altLang="zh-TW" sz="2000" kern="0" dirty="0" smtClean="0"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☆週四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000" strike="sngStrike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天使</a:t>
                      </a:r>
                      <a:r>
                        <a:rPr lang="zh-TW" altLang="en-US" sz="2000" strike="sngStrike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樂園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元氣體能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合作性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規則性遊戲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endParaRPr lang="en-US" altLang="zh-TW" sz="20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☆週三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週五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分組進行</a:t>
                      </a:r>
                      <a:r>
                        <a:rPr lang="zh-TW" altLang="en-US" sz="2000" b="1" kern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沙坑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遊戲</a:t>
                      </a:r>
                      <a:r>
                        <a:rPr lang="en-US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月起</a:t>
                      </a:r>
                      <a:r>
                        <a:rPr lang="en-US" altLang="zh-TW" sz="20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2000" b="1" kern="0" dirty="0" smtClean="0">
                          <a:solidFill>
                            <a:srgbClr val="FF0000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、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元氣體能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6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華康儷宋" panose="02020309000000000000" pitchFamily="49" charset="-120"/>
                        </a:rPr>
                        <a:t> 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華康儷宋" panose="02020309000000000000" pitchFamily="49" charset="-120"/>
                        </a:rPr>
                        <a:t>生活教育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生活自理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清潔衛生習慣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baseline="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點心時間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用餐禮儀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進食習慣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善後收拾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書籍閱讀與借閱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自由閱讀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週三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四</a:t>
                      </a: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五小書蟲借閱時間登記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6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b="1" kern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學習活動</a:t>
                      </a:r>
                      <a:r>
                        <a:rPr lang="en-US" altLang="zh-TW" sz="2000" b="1" kern="0" dirty="0" smtClean="0">
                          <a:solidFill>
                            <a:srgbClr val="008000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【</a:t>
                      </a:r>
                      <a:r>
                        <a:rPr lang="zh-TW" altLang="en-US" sz="2000" b="1" kern="0" dirty="0" smtClean="0">
                          <a:solidFill>
                            <a:srgbClr val="008000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二</a:t>
                      </a:r>
                      <a:r>
                        <a:rPr lang="en-US" altLang="zh-TW" sz="2000" b="1" kern="0" dirty="0" smtClean="0">
                          <a:solidFill>
                            <a:srgbClr val="008000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】--</a:t>
                      </a: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新細明體" panose="02020500000000000000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主題探索</a:t>
                      </a:r>
                      <a:r>
                        <a:rPr lang="zh-TW" altLang="en-US" sz="2000" kern="100" dirty="0" smtClean="0">
                          <a:solidFill>
                            <a:srgbClr val="008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華康儷宋" panose="02020309000000000000" pitchFamily="49" charset="-120"/>
                        </a:rPr>
                        <a:t>、角落活動</a:t>
                      </a:r>
                      <a:endParaRPr lang="en-US" altLang="zh-TW" sz="2000" kern="100" dirty="0" smtClean="0">
                        <a:solidFill>
                          <a:srgbClr val="008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儷宋" panose="02020309000000000000" pitchFamily="49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團討</a:t>
                      </a:r>
                      <a:r>
                        <a:rPr lang="en-US" altLang="zh-TW" sz="16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6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或小組</a:t>
                      </a:r>
                      <a:r>
                        <a:rPr lang="en-US" altLang="zh-TW" sz="16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20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提問</a:t>
                      </a:r>
                      <a:r>
                        <a:rPr lang="en-US" altLang="zh-TW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r>
                        <a:rPr lang="zh-TW" altLang="en-US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討論</a:t>
                      </a:r>
                      <a:r>
                        <a:rPr lang="en-US" altLang="zh-TW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r>
                        <a:rPr lang="zh-TW" altLang="en-US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觀察</a:t>
                      </a:r>
                      <a:r>
                        <a:rPr lang="en-US" altLang="zh-TW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r>
                        <a:rPr lang="zh-TW" altLang="en-US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解決問題</a:t>
                      </a:r>
                      <a:r>
                        <a:rPr lang="en-US" altLang="zh-TW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r>
                        <a:rPr lang="zh-TW" altLang="en-US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紀錄</a:t>
                      </a:r>
                      <a:endParaRPr lang="en-US" altLang="zh-TW" sz="1800" b="0" kern="1200" noProof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角落活動：工作與遊戲</a:t>
                      </a:r>
                      <a:r>
                        <a:rPr lang="zh-TW" altLang="en-US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→作品欣賞</a:t>
                      </a:r>
                      <a:r>
                        <a:rPr lang="en-US" altLang="zh-TW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.</a:t>
                      </a:r>
                      <a:r>
                        <a:rPr lang="zh-TW" altLang="en-US" sz="18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心得分享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午餐時光 </a:t>
                      </a:r>
                      <a:r>
                        <a:rPr lang="en-US" altLang="zh-TW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同點心活動內容</a:t>
                      </a:r>
                      <a:r>
                        <a:rPr lang="en-US" altLang="zh-TW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94" y="3280228"/>
            <a:ext cx="1262876" cy="99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7" descr="08%B0%CA%B5e%B4%A1%B9%CF%2F15%A8%E4%A5%A6%2F01%2F051%2E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4" y="3443274"/>
            <a:ext cx="698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7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7549" y="188686"/>
            <a:ext cx="4255154" cy="1157606"/>
          </a:xfrm>
        </p:spPr>
        <p:txBody>
          <a:bodyPr>
            <a:normAutofit/>
          </a:bodyPr>
          <a:lstStyle/>
          <a:p>
            <a:pPr algn="l"/>
            <a:r>
              <a:rPr kumimoji="1" lang="zh-TW" altLang="en-US" sz="4800" dirty="0" smtClean="0"/>
              <a:t>一日作息</a:t>
            </a:r>
            <a:r>
              <a:rPr kumimoji="1" lang="en-US" altLang="zh-TW" sz="4800" dirty="0" smtClean="0"/>
              <a:t>(</a:t>
            </a:r>
            <a:r>
              <a:rPr kumimoji="1" lang="zh-TW" altLang="en-US" sz="4800" dirty="0" smtClean="0">
                <a:solidFill>
                  <a:srgbClr val="FF0000"/>
                </a:solidFill>
              </a:rPr>
              <a:t>下</a:t>
            </a:r>
            <a:r>
              <a:rPr kumimoji="1" lang="zh-TW" altLang="en-US" sz="4800" dirty="0" smtClean="0"/>
              <a:t>午</a:t>
            </a:r>
            <a:r>
              <a:rPr kumimoji="1" lang="en-US" altLang="zh-TW" sz="4800" dirty="0" smtClean="0"/>
              <a:t>)</a:t>
            </a:r>
            <a:endParaRPr kumimoji="1" lang="zh-TW" altLang="en-US" sz="4800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641439"/>
              </p:ext>
            </p:extLst>
          </p:nvPr>
        </p:nvGraphicFramePr>
        <p:xfrm>
          <a:off x="398417" y="1435016"/>
          <a:ext cx="8708571" cy="52908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90056"/>
                <a:gridCol w="6618515"/>
              </a:tblGrid>
              <a:tr h="50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新細明體" panose="02020500000000000000" pitchFamily="18" charset="-120"/>
                          <a:cs typeface="Times New Roman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新細明體" panose="02020500000000000000" pitchFamily="18" charset="-120"/>
                          <a:cs typeface="Times New Roman" pitchFamily="18" charset="0"/>
                        </a:rPr>
                        <a:t>            活  動  內  容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644E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甜蜜午休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整理活動</a:t>
                      </a:r>
                      <a:endParaRPr lang="en-US" altLang="zh-TW" sz="2000" b="1" kern="0" dirty="0" smtClean="0">
                        <a:effectLst/>
                        <a:latin typeface="細明體"/>
                        <a:ea typeface="細明體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收拾睡袋</a:t>
                      </a:r>
                      <a:r>
                        <a:rPr lang="en-US" altLang="zh-TW" sz="2000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→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如廁</a:t>
                      </a:r>
                      <a:r>
                        <a:rPr lang="en-US" altLang="zh-TW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整理儀容</a:t>
                      </a:r>
                      <a:r>
                        <a:rPr lang="en-US" altLang="zh-TW" sz="2000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→</a:t>
                      </a:r>
                      <a:r>
                        <a:rPr lang="zh-TW" altLang="en-US" sz="20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補充水分</a:t>
                      </a:r>
                      <a:r>
                        <a:rPr lang="en-US" altLang="zh-TW" sz="2000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→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置放書包</a:t>
                      </a:r>
                      <a:endParaRPr lang="en-US" altLang="zh-TW" sz="20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8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點心時間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用餐禮儀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進食習慣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善後收拾</a:t>
                      </a:r>
                      <a:r>
                        <a:rPr lang="en-US" altLang="zh-TW" sz="20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6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zh-TW" sz="1800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800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kern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zh-TW" altLang="en-US" sz="20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學習活動</a:t>
                      </a:r>
                      <a:r>
                        <a:rPr lang="en-US" altLang="zh-TW" sz="2000" b="1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【</a:t>
                      </a:r>
                      <a:r>
                        <a:rPr lang="zh-TW" altLang="en-US" sz="2000" b="1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三</a:t>
                      </a:r>
                      <a:r>
                        <a:rPr lang="en-US" altLang="zh-TW" sz="2000" b="1" kern="0" dirty="0" smtClean="0"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】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華康儷宋" panose="02020309000000000000" pitchFamily="49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☆</a:t>
                      </a:r>
                      <a:r>
                        <a:rPr lang="zh-TW" altLang="en-US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週一</a:t>
                      </a:r>
                      <a:r>
                        <a:rPr lang="en-US" altLang="zh-TW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寶貝物自由分享</a:t>
                      </a:r>
                      <a:endParaRPr lang="en-US" altLang="zh-TW" sz="2000" b="0" kern="1200" noProof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☆</a:t>
                      </a:r>
                      <a:r>
                        <a:rPr lang="zh-TW" altLang="en-US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週二</a:t>
                      </a:r>
                      <a:r>
                        <a:rPr lang="en-US" altLang="zh-TW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戶外遊戲</a:t>
                      </a:r>
                      <a:endParaRPr lang="en-US" altLang="zh-TW" sz="2000" b="0" kern="100" noProof="0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☆</a:t>
                      </a:r>
                      <a:r>
                        <a:rPr lang="zh-TW" altLang="en-US" sz="2000" b="1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週三</a:t>
                      </a:r>
                      <a:r>
                        <a:rPr lang="en-US" altLang="zh-TW" sz="2000" b="1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2000" b="1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週四</a:t>
                      </a:r>
                      <a:r>
                        <a:rPr lang="en-US" altLang="zh-TW" sz="2000" b="1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b="1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閱讀下午茶</a:t>
                      </a:r>
                      <a:r>
                        <a:rPr lang="zh-TW" altLang="en-US" sz="2000" b="1" kern="1200" noProof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→ 故事小主角</a:t>
                      </a:r>
                      <a:endParaRPr lang="en-US" altLang="zh-TW" sz="2000" b="1" kern="1200" noProof="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noProof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細明體"/>
                          <a:ea typeface="細明體"/>
                          <a:cs typeface="Times New Roman" pitchFamily="18" charset="0"/>
                        </a:rPr>
                        <a:t>☆</a:t>
                      </a:r>
                      <a:r>
                        <a:rPr lang="zh-TW" altLang="en-US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週五</a:t>
                      </a:r>
                      <a:r>
                        <a:rPr lang="en-US" altLang="zh-TW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000" b="0" kern="100" noProof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戶外遊戲</a:t>
                      </a:r>
                      <a:r>
                        <a:rPr lang="en-US" altLang="zh-TW" sz="20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9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環境清潔</a:t>
                      </a:r>
                      <a:r>
                        <a:rPr lang="en-US" altLang="zh-TW" sz="19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/2</a:t>
                      </a:r>
                      <a:r>
                        <a:rPr lang="zh-TW" altLang="en-US" sz="19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週一</a:t>
                      </a:r>
                      <a:r>
                        <a:rPr lang="zh-TW" altLang="en-US" sz="19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次</a:t>
                      </a:r>
                      <a:r>
                        <a:rPr lang="en-US" altLang="zh-TW" sz="19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9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師生合力桌</a:t>
                      </a:r>
                      <a:r>
                        <a:rPr lang="zh-TW" altLang="en-US" sz="19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櫃面刷洗</a:t>
                      </a:r>
                      <a:r>
                        <a:rPr lang="en-US" altLang="zh-TW" sz="20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2000" b="0" kern="100" noProof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6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</a:t>
                      </a:r>
                      <a:r>
                        <a:rPr lang="zh-TW" alt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：</a:t>
                      </a:r>
                      <a:r>
                        <a:rPr lang="en-US" altLang="zh-TW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快樂放學  </a:t>
                      </a: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課後留園緩衝準備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→集合上課</a:t>
                      </a: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新細明體" panose="02020500000000000000" pitchFamily="18" charset="-120"/>
                        <a:cs typeface="Times New Roman" pitchFamily="18" charset="0"/>
                      </a:endParaRPr>
                    </a:p>
                  </a:txBody>
                  <a:tcPr marL="6675" marR="6675" marT="0" marB="0" anchor="ctr">
                    <a:lnL w="9525" cap="flat" cmpd="sng" algn="ctr">
                      <a:solidFill>
                        <a:srgbClr val="A5644E"/>
                      </a:solidFill>
                      <a:prstDash val="solid"/>
                    </a:lnL>
                    <a:lnR w="9525" cap="flat" cmpd="sng" algn="ctr">
                      <a:solidFill>
                        <a:srgbClr val="A5644E"/>
                      </a:solidFill>
                      <a:prstDash val="solid"/>
                    </a:lnR>
                    <a:lnT w="9525" cap="flat" cmpd="sng" algn="ctr">
                      <a:solidFill>
                        <a:srgbClr val="A5644E"/>
                      </a:solidFill>
                      <a:prstDash val="solid"/>
                    </a:lnT>
                    <a:lnB w="9525" cap="flat" cmpd="sng" algn="ctr">
                      <a:solidFill>
                        <a:srgbClr val="A5644E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9" y="4080443"/>
            <a:ext cx="1207489" cy="94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:\103(2)--ppt~待用照片\說故事--小組\小組說故事DSCN99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01" y="188686"/>
            <a:ext cx="2786742" cy="2090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56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90414" y="1913330"/>
            <a:ext cx="8458844" cy="4183575"/>
            <a:chOff x="396330" y="2201362"/>
            <a:chExt cx="8458844" cy="41835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19" b="98339" l="0" r="100000">
                          <a14:foregroundMark x1="3214" y1="34551" x2="1905" y2="78904"/>
                          <a14:foregroundMark x1="2976" y1="56811" x2="28452" y2="59967"/>
                          <a14:foregroundMark x1="14524" y1="81561" x2="25833" y2="80066"/>
                          <a14:foregroundMark x1="19643" y1="86047" x2="32262" y2="84219"/>
                          <a14:foregroundMark x1="11310" y1="81229" x2="19048" y2="87043"/>
                          <a14:foregroundMark x1="8333" y1="83056" x2="17143" y2="87209"/>
                          <a14:foregroundMark x1="22262" y1="89037" x2="82143" y2="87043"/>
                          <a14:foregroundMark x1="24762" y1="91528" x2="73571" y2="93522"/>
                          <a14:foregroundMark x1="86429" y1="33389" x2="90952" y2="63455"/>
                          <a14:foregroundMark x1="92619" y1="34884" x2="97619" y2="58140"/>
                          <a14:foregroundMark x1="95476" y1="65282" x2="89048" y2="83887"/>
                          <a14:foregroundMark x1="74286" y1="92027" x2="80714" y2="84884"/>
                          <a14:foregroundMark x1="16905" y1="47010" x2="19643" y2="59302"/>
                          <a14:foregroundMark x1="15000" y1="63455" x2="17500" y2="72757"/>
                          <a14:foregroundMark x1="10000" y1="80399" x2="12857" y2="83389"/>
                          <a14:backgroundMark x1="19643" y1="81229" x2="19643" y2="81229"/>
                          <a14:backgroundMark x1="19643" y1="80897" x2="15000" y2="803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330" y="2201362"/>
              <a:ext cx="4896544" cy="41835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橢圓形圖說文字 5"/>
            <p:cNvSpPr/>
            <p:nvPr/>
          </p:nvSpPr>
          <p:spPr>
            <a:xfrm>
              <a:off x="5254774" y="2771289"/>
              <a:ext cx="3600400" cy="3043723"/>
            </a:xfrm>
            <a:prstGeom prst="wedgeEllipseCallout">
              <a:avLst>
                <a:gd name="adj1" fmla="val -55507"/>
                <a:gd name="adj2" fmla="val -22269"/>
              </a:avLst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rgbClr val="FFCD2F"/>
                </a:gs>
                <a:gs pos="100000">
                  <a:srgbClr val="FFCD2F"/>
                </a:gs>
              </a:gsLst>
              <a:lin ang="16200000" scaled="1"/>
              <a:tileRect/>
            </a:gradFill>
            <a:ln w="28575">
              <a:solidFill>
                <a:srgbClr val="C00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tIns="36000" rIns="0" bIns="36000">
              <a:no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「肌肉張力」</a:t>
              </a:r>
              <a:r>
                <a:rPr lang="zh-TW" altLang="en-US" dirty="0">
                  <a:solidFill>
                    <a:schemeClr val="tx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指的是</a:t>
              </a:r>
              <a:r>
                <a:rPr lang="zh-TW" altLang="en-US" dirty="0">
                  <a:solidFill>
                    <a:srgbClr val="FF0000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肌肉的彈性</a:t>
              </a:r>
              <a:r>
                <a:rPr lang="zh-TW" altLang="en-US" dirty="0"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，</a:t>
              </a:r>
              <a:r>
                <a:rPr lang="zh-TW" altLang="en-US" dirty="0">
                  <a:solidFill>
                    <a:schemeClr val="tx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想像我們的肌肉是一條條的橡皮筋，兩端掛在關節上，</a:t>
              </a:r>
              <a:r>
                <a:rPr lang="zh-TW" altLang="en-US" b="1" dirty="0">
                  <a:solidFill>
                    <a:schemeClr val="tx1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有足夠張力的肌肉就像彈性</a:t>
              </a:r>
              <a:r>
                <a:rPr lang="zh-TW" altLang="en-US" b="1" dirty="0">
                  <a:solidFill>
                    <a:srgbClr val="0070C0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正常的橡皮筋，</a:t>
              </a:r>
              <a:r>
                <a:rPr lang="zh-TW" altLang="en-US" b="1" dirty="0">
                  <a:solidFill>
                    <a:srgbClr val="7030A0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可以幫助</a:t>
              </a:r>
              <a:r>
                <a:rPr lang="zh-TW" altLang="en-US" b="1" dirty="0">
                  <a:solidFill>
                    <a:srgbClr val="FF0000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關節穩定角度，也就是讓我們有足夠的力量維持坐</a:t>
              </a:r>
              <a:r>
                <a:rPr lang="zh-TW" altLang="en-US" b="1" dirty="0" smtClean="0">
                  <a:solidFill>
                    <a:srgbClr val="FF0000"/>
                  </a:solidFill>
                  <a:latin typeface="華康秀風體W3" panose="03000309000000000000" pitchFamily="65" charset="-120"/>
                  <a:ea typeface="華康秀風體W3" panose="03000309000000000000" pitchFamily="65" charset="-120"/>
                </a:rPr>
                <a:t>姿。</a:t>
              </a:r>
              <a:endParaRPr lang="zh-TW" altLang="en-US" dirty="0">
                <a:solidFill>
                  <a:srgbClr val="FF0000"/>
                </a:solidFill>
                <a:latin typeface="華康秀風體W3" panose="03000309000000000000" pitchFamily="65" charset="-120"/>
                <a:ea typeface="華康秀風體W3" panose="03000309000000000000" pitchFamily="65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879830" y="3176376"/>
              <a:ext cx="792000" cy="60947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標題 1"/>
          <p:cNvSpPr txBox="1">
            <a:spLocks noGrp="1"/>
          </p:cNvSpPr>
          <p:nvPr>
            <p:ph type="title"/>
          </p:nvPr>
        </p:nvSpPr>
        <p:spPr>
          <a:xfrm>
            <a:off x="457200" y="542003"/>
            <a:ext cx="3113314" cy="1252728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快樂晨光</a:t>
            </a:r>
            <a:r>
              <a:rPr lang="en-US" altLang="zh-TW" sz="3200" dirty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</a:br>
            <a:r>
              <a:rPr lang="zh-TW" altLang="en-US" sz="3200" dirty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學習</a:t>
            </a:r>
            <a:r>
              <a:rPr lang="zh-TW" altLang="en-US" sz="3200" b="0" dirty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活動</a:t>
            </a:r>
            <a:endParaRPr lang="en-US" altLang="zh-TW" sz="3200" b="0" dirty="0" smtClean="0">
              <a:solidFill>
                <a:srgbClr val="005A9E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5005" y="542003"/>
            <a:ext cx="3852337" cy="89255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zh-TW" altLang="en-US" sz="2600" kern="0" dirty="0" smtClean="0">
                <a:solidFill>
                  <a:srgbClr val="FF000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元氣</a:t>
            </a:r>
            <a:r>
              <a:rPr lang="zh-TW" altLang="en-US" sz="2600" kern="0" dirty="0">
                <a:solidFill>
                  <a:srgbClr val="FF000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體能、陽光花園</a:t>
            </a:r>
            <a:r>
              <a:rPr lang="zh-TW" altLang="en-US" sz="2600" kern="0" dirty="0" smtClean="0">
                <a:solidFill>
                  <a:srgbClr val="FF000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探索</a:t>
            </a:r>
            <a:endParaRPr lang="en-US" altLang="zh-TW" sz="2600" kern="0" dirty="0" smtClean="0">
              <a:solidFill>
                <a:srgbClr val="FF0000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  <a:p>
            <a:r>
              <a:rPr lang="zh-TW" altLang="en-US" sz="2600" kern="0" dirty="0" smtClean="0">
                <a:solidFill>
                  <a:srgbClr val="FF000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分組沙坑玩沙遊戲</a:t>
            </a:r>
            <a:endParaRPr lang="zh-TW" altLang="en-US" sz="2600" kern="0" dirty="0">
              <a:solidFill>
                <a:srgbClr val="FF0000"/>
              </a:solidFill>
              <a:latin typeface="華康兒風體W3" panose="020F0400000000000000" pitchFamily="34" charset="-120"/>
              <a:ea typeface="華康兒風體W3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24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3113314" cy="1252728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3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sz="3200" dirty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快樂晨光</a:t>
            </a:r>
            <a:r>
              <a:rPr lang="en-US" altLang="zh-TW" sz="3200" dirty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/>
            </a:r>
            <a:br>
              <a:rPr lang="en-US" altLang="zh-TW" sz="3200" dirty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</a:br>
            <a:r>
              <a:rPr lang="zh-TW" altLang="en-US" sz="3200" dirty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體能活</a:t>
            </a:r>
            <a:r>
              <a:rPr lang="zh-TW" altLang="en-US" sz="3200" b="0" dirty="0" smtClean="0">
                <a:solidFill>
                  <a:schemeClr val="bg1"/>
                </a:solidFill>
                <a:latin typeface="華康正顏楷體W9(P)" panose="03000900000000000000" pitchFamily="66" charset="-120"/>
                <a:ea typeface="華康正顏楷體W9(P)" panose="03000900000000000000" pitchFamily="66" charset="-120"/>
              </a:rPr>
              <a:t>動</a:t>
            </a:r>
            <a:endParaRPr lang="en-US" altLang="zh-TW" sz="3200" b="0" dirty="0" smtClean="0">
              <a:solidFill>
                <a:schemeClr val="bg1"/>
              </a:solidFill>
              <a:latin typeface="華康正顏楷體W9(P)" panose="03000900000000000000" pitchFamily="66" charset="-120"/>
              <a:ea typeface="華康正顏楷體W9(P)" panose="03000900000000000000" pitchFamily="66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15005" y="542003"/>
            <a:ext cx="3852337" cy="89255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zh-TW" altLang="en-US" sz="2600" kern="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元氣</a:t>
            </a:r>
            <a:r>
              <a:rPr lang="zh-TW" altLang="en-US" sz="2600" kern="0" dirty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體能、陽光花園</a:t>
            </a:r>
            <a:r>
              <a:rPr lang="zh-TW" altLang="en-US" sz="2600" kern="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探索</a:t>
            </a:r>
            <a:endParaRPr lang="en-US" altLang="zh-TW" sz="2600" kern="0" dirty="0" smtClean="0">
              <a:solidFill>
                <a:srgbClr val="FF000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2600" kern="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分組沙坑玩沙遊戲</a:t>
            </a:r>
            <a:endParaRPr lang="zh-TW" altLang="en-US" sz="2600" kern="0" dirty="0">
              <a:solidFill>
                <a:srgbClr val="FF000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4259186732"/>
              </p:ext>
            </p:extLst>
          </p:nvPr>
        </p:nvGraphicFramePr>
        <p:xfrm>
          <a:off x="1197640" y="2288201"/>
          <a:ext cx="6097059" cy="406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45253"/>
              </p:ext>
            </p:extLst>
          </p:nvPr>
        </p:nvGraphicFramePr>
        <p:xfrm>
          <a:off x="6371342" y="3860800"/>
          <a:ext cx="2592000" cy="2492107"/>
        </p:xfrm>
        <a:graphic>
          <a:graphicData uri="http://schemas.openxmlformats.org/drawingml/2006/table">
            <a:tbl>
              <a:tblPr/>
              <a:tblGrid>
                <a:gridCol w="2592000"/>
              </a:tblGrid>
              <a:tr h="3577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Wingdings" panose="05000000000000000000" pitchFamily="2" charset="2"/>
                          <a:ea typeface="華康兒風體W3" panose="020F0400000000000000" pitchFamily="34" charset="-120"/>
                          <a:sym typeface="Wingdings"/>
                        </a:rPr>
                        <a:t>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操作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性動作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:</a:t>
                      </a:r>
                      <a:endParaRPr lang="zh-TW" altLang="en-US" sz="2000" b="0" i="0" u="none" strike="noStrike" dirty="0">
                        <a:solidFill>
                          <a:srgbClr val="3333CC"/>
                        </a:solidFill>
                        <a:effectLst/>
                        <a:latin typeface="華康兒風體W3" panose="020F0400000000000000" pitchFamily="34" charset="-120"/>
                        <a:ea typeface="華康兒風體W3" panose="020F0400000000000000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43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 dirty="0">
                          <a:solidFill>
                            <a:srgbClr val="FF505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  </a:t>
                      </a:r>
                      <a:r>
                        <a:rPr lang="zh-TW" altLang="en-US" sz="2000" b="0" i="0" u="none" strike="noStrike" dirty="0">
                          <a:solidFill>
                            <a:srgbClr val="FF505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投、接、踢、擊、運</a:t>
                      </a:r>
                      <a:endParaRPr lang="zh-TW" altLang="en-US" sz="2000" b="1" i="0" u="none" strike="noStrike" dirty="0">
                        <a:solidFill>
                          <a:srgbClr val="FF5050"/>
                        </a:solidFill>
                        <a:effectLst/>
                        <a:latin typeface="華康兒風體W3" panose="020F0400000000000000" pitchFamily="34" charset="-120"/>
                        <a:ea typeface="華康兒風體W3" panose="020F0400000000000000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Wingdings" panose="05000000000000000000" pitchFamily="2" charset="2"/>
                          <a:ea typeface="華康兒風體W3" panose="020F0400000000000000" pitchFamily="34" charset="-120"/>
                          <a:sym typeface="Wingdings"/>
                        </a:rPr>
                        <a:t>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穩定性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動作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:</a:t>
                      </a:r>
                      <a:endParaRPr lang="zh-TW" altLang="en-US" sz="2000" b="0" i="0" u="none" strike="noStrike" dirty="0">
                        <a:solidFill>
                          <a:srgbClr val="3333CC"/>
                        </a:solidFill>
                        <a:effectLst/>
                        <a:latin typeface="華康兒風體W3" panose="020F0400000000000000" pitchFamily="34" charset="-120"/>
                        <a:ea typeface="華康兒風體W3" panose="020F0400000000000000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43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FF505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  伸、彎、蹲、旋、擺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0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0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Wingdings" panose="05000000000000000000" pitchFamily="2" charset="2"/>
                          <a:ea typeface="華康兒風體W3" panose="020F0400000000000000" pitchFamily="34" charset="-120"/>
                          <a:sym typeface="Wingdings"/>
                        </a:rPr>
                        <a:t>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移動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性動作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:</a:t>
                      </a:r>
                      <a:endParaRPr lang="zh-TW" altLang="en-US" sz="2000" b="0" i="0" u="none" strike="noStrike" dirty="0">
                        <a:solidFill>
                          <a:srgbClr val="3333CC"/>
                        </a:solidFill>
                        <a:effectLst/>
                        <a:latin typeface="華康兒風體W3" panose="020F0400000000000000" pitchFamily="34" charset="-120"/>
                        <a:ea typeface="華康兒風體W3" panose="020F0400000000000000" pitchFamily="34" charset="-12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43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FF505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</a:rPr>
                        <a:t>  走、跑、踏、跳、滑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43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TW" sz="2000" b="0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Wingdings" panose="05000000000000000000" pitchFamily="2" charset="2"/>
                          <a:ea typeface="華康兒風體W3" panose="020F0400000000000000" pitchFamily="34" charset="-120"/>
                          <a:sym typeface="Wingdings"/>
                        </a:rPr>
                        <a:t>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華康兒風體W3" panose="020F0400000000000000" pitchFamily="34" charset="-120"/>
                          <a:ea typeface="華康兒風體W3" panose="020F0400000000000000" pitchFamily="34" charset="-120"/>
                          <a:cs typeface="+mn-cs"/>
                        </a:rPr>
                        <a:t>音樂和節奏</a:t>
                      </a:r>
                      <a:endParaRPr lang="zh-TW" alt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華康兒風體W3" panose="020F0400000000000000" pitchFamily="34" charset="-120"/>
                        <a:ea typeface="華康兒風體W3" panose="020F0400000000000000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2" descr="L:\103(2)--六日急辦------\103-2----企鵝班PPT---\DSCN91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205">
            <a:off x="296545" y="2080188"/>
            <a:ext cx="2092474" cy="15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L:\103(2)--六日急辦------\103(2)--ppt~待用照片\DSCN787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0" y="4296229"/>
            <a:ext cx="2465795" cy="18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278050" y="6046440"/>
            <a:ext cx="2407232" cy="61293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kern="0" dirty="0">
                <a:ea typeface="標楷體" pitchFamily="65" charset="-120"/>
              </a:rPr>
              <a:t>團體合作規則遊戲</a:t>
            </a:r>
            <a:endParaRPr lang="zh-TW" altLang="en-US" sz="2000" b="1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L:\103(2)--六日急辦------\103(2)--ppt~待用照片\DSCN824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31" y="1868931"/>
            <a:ext cx="2290422" cy="17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 rot="16200000">
            <a:off x="5480642" y="1943029"/>
            <a:ext cx="1415772" cy="792088"/>
          </a:xfrm>
          <a:prstGeom prst="downArrow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kern="0" dirty="0">
                <a:ea typeface="標楷體" pitchFamily="65" charset="-120"/>
              </a:rPr>
              <a:t>體能</a:t>
            </a:r>
            <a:r>
              <a:rPr lang="zh-TW" altLang="en-US" sz="2000" kern="0" dirty="0" smtClean="0">
                <a:ea typeface="標楷體" pitchFamily="65" charset="-120"/>
              </a:rPr>
              <a:t>遊戲</a:t>
            </a:r>
            <a:endParaRPr lang="zh-TW" altLang="en-US" sz="2000" b="1" dirty="0">
              <a:solidFill>
                <a:sysClr val="windowText" lastClr="00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07119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波形.thmx</Template>
  <TotalTime>3269</TotalTime>
  <Words>1974</Words>
  <Application>Microsoft Office PowerPoint</Application>
  <PresentationFormat>如螢幕大小 (4:3)</PresentationFormat>
  <Paragraphs>346</Paragraphs>
  <Slides>26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波形</vt:lpstr>
      <vt:lpstr>歡迎蒞臨 企鵝家族  學校日 </vt:lpstr>
      <vt:lpstr>班級概況</vt:lpstr>
      <vt:lpstr>PowerPoint 簡報</vt:lpstr>
      <vt:lpstr>PowerPoint 簡報</vt:lpstr>
      <vt:lpstr>PowerPoint 簡報</vt:lpstr>
      <vt:lpstr>一日作息(上午)</vt:lpstr>
      <vt:lpstr>一日作息(下午)</vt:lpstr>
      <vt:lpstr>快樂晨光 學習活動</vt:lpstr>
      <vt:lpstr>快樂晨光 體能活動</vt:lpstr>
      <vt:lpstr>                           身體動作與健康</vt:lpstr>
      <vt:lpstr>PowerPoint 簡報</vt:lpstr>
      <vt:lpstr>PowerPoint 簡報</vt:lpstr>
      <vt:lpstr>PowerPoint 簡報</vt:lpstr>
      <vt:lpstr>PowerPoint 簡報</vt:lpstr>
      <vt:lpstr>PowerPoint 簡報</vt:lpstr>
      <vt:lpstr>         教學活動過程模式： 老師依據幼兒的興趣及能力選定主題                 ↓    親師生共同蒐集主題相關資料                 ↓         教師預設主題概念網                 ↓ 教學活動設計：教師設計幼兒自發性活動                 ↓                  ↓       教師隨時修正主題概念網                 ↓       紀錄教師教學及幼兒學習檔案</vt:lpstr>
      <vt:lpstr>PowerPoint 簡報</vt:lpstr>
      <vt:lpstr>PowerPoint 簡報</vt:lpstr>
      <vt:lpstr>生活教育* 學習使力扭轉.使用抹布</vt:lpstr>
      <vt:lpstr>PowerPoint 簡報</vt:lpstr>
      <vt:lpstr>PowerPoint 簡報</vt:lpstr>
      <vt:lpstr>PowerPoint 簡報</vt:lpstr>
      <vt:lpstr>    【寶貝日記畫】</vt:lpstr>
      <vt:lpstr>PowerPoint 簡報</vt:lpstr>
      <vt:lpstr>企鵝班(上) 學期末 歲末感恩活動* 師生共構學習歷程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歡迎蒞臨 象象家族 家長日 </dc:title>
  <dc:creator>Jnnadia chang</dc:creator>
  <cp:lastModifiedBy>林素玉</cp:lastModifiedBy>
  <cp:revision>244</cp:revision>
  <cp:lastPrinted>2015-03-06T08:48:39Z</cp:lastPrinted>
  <dcterms:created xsi:type="dcterms:W3CDTF">2014-08-03T01:10:51Z</dcterms:created>
  <dcterms:modified xsi:type="dcterms:W3CDTF">2015-03-06T09:09:44Z</dcterms:modified>
</cp:coreProperties>
</file>